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8"/>
  </p:notesMasterIdLst>
  <p:sldIdLst>
    <p:sldId id="297" r:id="rId2"/>
    <p:sldId id="258" r:id="rId3"/>
    <p:sldId id="259" r:id="rId4"/>
    <p:sldId id="299" r:id="rId5"/>
    <p:sldId id="260" r:id="rId6"/>
    <p:sldId id="330" r:id="rId7"/>
    <p:sldId id="307" r:id="rId8"/>
    <p:sldId id="308" r:id="rId9"/>
    <p:sldId id="312" r:id="rId10"/>
    <p:sldId id="318" r:id="rId11"/>
    <p:sldId id="309" r:id="rId12"/>
    <p:sldId id="319" r:id="rId13"/>
    <p:sldId id="320" r:id="rId14"/>
    <p:sldId id="321" r:id="rId15"/>
    <p:sldId id="322" r:id="rId16"/>
    <p:sldId id="332" r:id="rId17"/>
    <p:sldId id="323" r:id="rId18"/>
    <p:sldId id="324" r:id="rId19"/>
    <p:sldId id="334" r:id="rId20"/>
    <p:sldId id="325" r:id="rId21"/>
    <p:sldId id="326" r:id="rId22"/>
    <p:sldId id="327" r:id="rId23"/>
    <p:sldId id="328" r:id="rId24"/>
    <p:sldId id="279" r:id="rId25"/>
    <p:sldId id="311" r:id="rId26"/>
    <p:sldId id="283"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atamaran Thin" panose="020B0604020202020204" charset="0"/>
      <p:regular r:id="rId33"/>
      <p:bold r:id="rId34"/>
    </p:embeddedFont>
    <p:embeddedFont>
      <p:font typeface="Fira Sans Extra Condensed Medium" panose="020B0604020202020204" charset="0"/>
      <p:regular r:id="rId35"/>
      <p:bold r:id="rId36"/>
      <p:italic r:id="rId37"/>
      <p:boldItalic r:id="rId38"/>
    </p:embeddedFont>
    <p:embeddedFont>
      <p:font typeface="Livvic" panose="020B0604020202020204" charset="0"/>
      <p:regular r:id="rId39"/>
      <p:bold r:id="rId40"/>
      <p:italic r:id="rId41"/>
      <p:boldItalic r:id="rId42"/>
    </p:embeddedFont>
    <p:embeddedFont>
      <p:font typeface="Livvic Light" panose="020B0604020202020204" charset="0"/>
      <p:regular r:id="rId43"/>
      <p:bold r:id="rId44"/>
      <p:italic r:id="rId45"/>
      <p:boldItalic r:id="rId46"/>
    </p:embeddedFont>
    <p:embeddedFont>
      <p:font typeface="Roboto" panose="020B0604020202020204" charset="0"/>
      <p:regular r:id="rId47"/>
      <p:bold r:id="rId48"/>
      <p:italic r:id="rId49"/>
      <p:boldItalic r:id="rId50"/>
    </p:embeddedFont>
    <p:embeddedFont>
      <p:font typeface="Staatliches" panose="020B0604020202020204" charset="0"/>
      <p:regular r:id="rId51"/>
    </p:embeddedFont>
    <p:embeddedFont>
      <p:font typeface="Sylfaen" panose="010A0502050306030303" pitchFamily="18" charset="0"/>
      <p:regular r:id="rId52"/>
    </p:embeddedFont>
    <p:embeddedFont>
      <p:font typeface="Unica One" panose="020B0604020202020204"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A7D5"/>
    <a:srgbClr val="C1E5F8"/>
    <a:srgbClr val="71B8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CC8F97-73B6-4C09-A5D1-7D16CA520DF9}">
  <a:tblStyle styleId="{35CC8F97-73B6-4C09-A5D1-7D16CA520D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41" autoAdjust="0"/>
    <p:restoredTop sz="94660"/>
  </p:normalViewPr>
  <p:slideViewPr>
    <p:cSldViewPr snapToGrid="0">
      <p:cViewPr varScale="1">
        <p:scale>
          <a:sx n="90" d="100"/>
          <a:sy n="90" d="100"/>
        </p:scale>
        <p:origin x="72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5979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35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991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315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416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287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0426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472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886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364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703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077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34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240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3e13d9a7e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33e13d9a7e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0046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501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3817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910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99"/>
        <p:cNvGrpSpPr/>
        <p:nvPr/>
      </p:nvGrpSpPr>
      <p:grpSpPr>
        <a:xfrm>
          <a:off x="0" y="0"/>
          <a:ext cx="0" cy="0"/>
          <a:chOff x="0" y="0"/>
          <a:chExt cx="0" cy="0"/>
        </a:xfrm>
      </p:grpSpPr>
      <p:sp>
        <p:nvSpPr>
          <p:cNvPr id="100" name="Google Shape;100;p18"/>
          <p:cNvSpPr txBox="1">
            <a:spLocks noGrp="1"/>
          </p:cNvSpPr>
          <p:nvPr>
            <p:ph type="ctrTitle"/>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1" name="Google Shape;101;p18"/>
          <p:cNvSpPr txBox="1">
            <a:spLocks noGrp="1"/>
          </p:cNvSpPr>
          <p:nvPr>
            <p:ph type="subTitle" idx="1"/>
          </p:nvPr>
        </p:nvSpPr>
        <p:spPr>
          <a:xfrm>
            <a:off x="1579064" y="2147200"/>
            <a:ext cx="16266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2" name="Google Shape;102;p18"/>
          <p:cNvSpPr txBox="1">
            <a:spLocks noGrp="1"/>
          </p:cNvSpPr>
          <p:nvPr>
            <p:ph type="ctrTitle" idx="2"/>
          </p:nvPr>
        </p:nvSpPr>
        <p:spPr>
          <a:xfrm>
            <a:off x="1579064" y="17624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3" name="Google Shape;103;p18"/>
          <p:cNvSpPr txBox="1">
            <a:spLocks noGrp="1"/>
          </p:cNvSpPr>
          <p:nvPr>
            <p:ph type="subTitle" idx="3"/>
          </p:nvPr>
        </p:nvSpPr>
        <p:spPr>
          <a:xfrm>
            <a:off x="4068269" y="2147200"/>
            <a:ext cx="16266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4" name="Google Shape;104;p18"/>
          <p:cNvSpPr txBox="1">
            <a:spLocks noGrp="1"/>
          </p:cNvSpPr>
          <p:nvPr>
            <p:ph type="ctrTitle" idx="4"/>
          </p:nvPr>
        </p:nvSpPr>
        <p:spPr>
          <a:xfrm>
            <a:off x="3075567" y="1762400"/>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0" name="Google Shape;110;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p:cSld name="1_SECTION TITLE">
    <p:bg>
      <p:bgPr>
        <a:solidFill>
          <a:schemeClr val="dk1"/>
        </a:solidFill>
        <a:effectLst/>
      </p:bgPr>
    </p:bg>
    <p:spTree>
      <p:nvGrpSpPr>
        <p:cNvPr id="1" name="Shape 36"/>
        <p:cNvGrpSpPr/>
        <p:nvPr/>
      </p:nvGrpSpPr>
      <p:grpSpPr>
        <a:xfrm>
          <a:off x="0" y="0"/>
          <a:ext cx="0" cy="0"/>
          <a:chOff x="0" y="0"/>
          <a:chExt cx="0" cy="0"/>
        </a:xfrm>
      </p:grpSpPr>
      <p:sp>
        <p:nvSpPr>
          <p:cNvPr id="37" name="Google Shape;37;p7"/>
          <p:cNvSpPr/>
          <p:nvPr/>
        </p:nvSpPr>
        <p:spPr>
          <a:xfrm>
            <a:off x="357150" y="876231"/>
            <a:ext cx="3715500" cy="34884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ctrTitle"/>
          </p:nvPr>
        </p:nvSpPr>
        <p:spPr>
          <a:xfrm>
            <a:off x="1456650" y="1715300"/>
            <a:ext cx="1745100" cy="11043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3000"/>
              <a:buNone/>
              <a:defRPr sz="3600" b="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endParaRPr/>
          </a:p>
        </p:txBody>
      </p:sp>
      <p:sp>
        <p:nvSpPr>
          <p:cNvPr id="39" name="Google Shape;39;p7"/>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endParaRPr/>
          </a:p>
        </p:txBody>
      </p:sp>
      <p:sp>
        <p:nvSpPr>
          <p:cNvPr id="40" name="Google Shape;40;p7"/>
          <p:cNvSpPr/>
          <p:nvPr/>
        </p:nvSpPr>
        <p:spPr>
          <a:xfrm>
            <a:off x="411569" y="778875"/>
            <a:ext cx="3715500" cy="34884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8996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1pPr>
            <a:lvl2pPr marL="914400" lvl="1"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2pPr>
            <a:lvl3pPr marL="1371600" lvl="2"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3pPr>
            <a:lvl4pPr marL="1828800" lvl="3"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4pPr>
            <a:lvl5pPr marL="2286000" lvl="4"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5pPr>
            <a:lvl6pPr marL="2743200" lvl="5"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6pPr>
            <a:lvl7pPr marL="3200400" lvl="6"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7pPr>
            <a:lvl8pPr marL="3657600" lvl="7"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8pPr>
            <a:lvl9pPr marL="4114800" lvl="8" indent="-304800" rtl="0">
              <a:lnSpc>
                <a:spcPct val="115000"/>
              </a:lnSpc>
              <a:spcBef>
                <a:spcPts val="1600"/>
              </a:spcBef>
              <a:spcAft>
                <a:spcPts val="160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60" r:id="rId5"/>
    <p:sldLayoutId id="2147483664" r:id="rId6"/>
    <p:sldLayoutId id="2147483666" r:id="rId7"/>
    <p:sldLayoutId id="2147483667" r:id="rId8"/>
    <p:sldLayoutId id="214748367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www.activesports.com/sports-solutions" TargetMode="External"/><Relationship Id="rId5" Type="http://schemas.openxmlformats.org/officeDocument/2006/relationships/hyperlink" Target="https://www.teamsnap.com/company" TargetMode="External"/><Relationship Id="rId4" Type="http://schemas.openxmlformats.org/officeDocument/2006/relationships/hyperlink" Target="https://www.getomnify.com/use-case/sports-club-softwar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p:nvPr/>
        </p:nvSpPr>
        <p:spPr>
          <a:xfrm>
            <a:off x="5056378" y="1350967"/>
            <a:ext cx="3029400" cy="2370300"/>
          </a:xfrm>
          <a:prstGeom prst="roundRect">
            <a:avLst>
              <a:gd name="adj" fmla="val 147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1" name="Google Shape;141;p26"/>
          <p:cNvGrpSpPr/>
          <p:nvPr/>
        </p:nvGrpSpPr>
        <p:grpSpPr>
          <a:xfrm>
            <a:off x="4969574" y="1120650"/>
            <a:ext cx="3029365" cy="2547136"/>
            <a:chOff x="4741999" y="986350"/>
            <a:chExt cx="3029365" cy="2547136"/>
          </a:xfrm>
        </p:grpSpPr>
        <p:sp>
          <p:nvSpPr>
            <p:cNvPr id="142" name="Google Shape;142;p26"/>
            <p:cNvSpPr/>
            <p:nvPr/>
          </p:nvSpPr>
          <p:spPr>
            <a:xfrm>
              <a:off x="4742978" y="1175558"/>
              <a:ext cx="3028387" cy="2357928"/>
            </a:xfrm>
            <a:custGeom>
              <a:avLst/>
              <a:gdLst/>
              <a:ahLst/>
              <a:cxnLst/>
              <a:rect l="l" t="t" r="r" b="b"/>
              <a:pathLst>
                <a:path w="69027" h="53745" extrusionOk="0">
                  <a:moveTo>
                    <a:pt x="1" y="1"/>
                  </a:moveTo>
                  <a:lnTo>
                    <a:pt x="1" y="62"/>
                  </a:lnTo>
                  <a:cubicBezTo>
                    <a:pt x="1" y="19391"/>
                    <a:pt x="5" y="37676"/>
                    <a:pt x="5" y="53688"/>
                  </a:cubicBezTo>
                  <a:lnTo>
                    <a:pt x="5" y="53744"/>
                  </a:lnTo>
                  <a:lnTo>
                    <a:pt x="57" y="53744"/>
                  </a:lnTo>
                  <a:cubicBezTo>
                    <a:pt x="40966" y="53710"/>
                    <a:pt x="68520" y="53692"/>
                    <a:pt x="68978" y="53692"/>
                  </a:cubicBezTo>
                  <a:cubicBezTo>
                    <a:pt x="68520" y="53688"/>
                    <a:pt x="40990" y="53671"/>
                    <a:pt x="110" y="53639"/>
                  </a:cubicBezTo>
                  <a:lnTo>
                    <a:pt x="110" y="53639"/>
                  </a:lnTo>
                  <a:cubicBezTo>
                    <a:pt x="114" y="37655"/>
                    <a:pt x="114" y="19407"/>
                    <a:pt x="118" y="118"/>
                  </a:cubicBezTo>
                  <a:lnTo>
                    <a:pt x="118" y="118"/>
                  </a:lnTo>
                  <a:cubicBezTo>
                    <a:pt x="25637" y="114"/>
                    <a:pt x="49338" y="110"/>
                    <a:pt x="68928" y="110"/>
                  </a:cubicBezTo>
                  <a:lnTo>
                    <a:pt x="68930" y="110"/>
                  </a:lnTo>
                  <a:cubicBezTo>
                    <a:pt x="68961" y="32457"/>
                    <a:pt x="68978" y="53290"/>
                    <a:pt x="68978" y="53692"/>
                  </a:cubicBezTo>
                  <a:cubicBezTo>
                    <a:pt x="68978" y="53290"/>
                    <a:pt x="69000" y="32436"/>
                    <a:pt x="69026" y="62"/>
                  </a:cubicBezTo>
                  <a:lnTo>
                    <a:pt x="69026" y="14"/>
                  </a:lnTo>
                  <a:lnTo>
                    <a:pt x="68978" y="14"/>
                  </a:lnTo>
                  <a:cubicBezTo>
                    <a:pt x="49365" y="9"/>
                    <a:pt x="25627" y="5"/>
                    <a:pt x="6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5574260" y="2190926"/>
              <a:ext cx="5265" cy="1142615"/>
            </a:xfrm>
            <a:custGeom>
              <a:avLst/>
              <a:gdLst/>
              <a:ahLst/>
              <a:cxnLst/>
              <a:rect l="l" t="t" r="r" b="b"/>
              <a:pathLst>
                <a:path w="120" h="26044" extrusionOk="0">
                  <a:moveTo>
                    <a:pt x="63" y="1"/>
                  </a:moveTo>
                  <a:cubicBezTo>
                    <a:pt x="27" y="1"/>
                    <a:pt x="1" y="5831"/>
                    <a:pt x="1" y="13024"/>
                  </a:cubicBezTo>
                  <a:cubicBezTo>
                    <a:pt x="1" y="20213"/>
                    <a:pt x="27" y="26043"/>
                    <a:pt x="63" y="26043"/>
                  </a:cubicBezTo>
                  <a:cubicBezTo>
                    <a:pt x="93" y="26043"/>
                    <a:pt x="119" y="20213"/>
                    <a:pt x="119" y="13024"/>
                  </a:cubicBezTo>
                  <a:cubicBezTo>
                    <a:pt x="119" y="5831"/>
                    <a:pt x="93" y="1"/>
                    <a:pt x="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6886640" y="2190926"/>
              <a:ext cx="5001" cy="1142615"/>
            </a:xfrm>
            <a:custGeom>
              <a:avLst/>
              <a:gdLst/>
              <a:ahLst/>
              <a:cxnLst/>
              <a:rect l="l" t="t" r="r" b="b"/>
              <a:pathLst>
                <a:path w="114" h="26044" extrusionOk="0">
                  <a:moveTo>
                    <a:pt x="57" y="1"/>
                  </a:moveTo>
                  <a:cubicBezTo>
                    <a:pt x="27" y="1"/>
                    <a:pt x="1" y="5831"/>
                    <a:pt x="1" y="13024"/>
                  </a:cubicBezTo>
                  <a:cubicBezTo>
                    <a:pt x="1" y="20213"/>
                    <a:pt x="27" y="26043"/>
                    <a:pt x="57" y="26043"/>
                  </a:cubicBezTo>
                  <a:cubicBezTo>
                    <a:pt x="88" y="26043"/>
                    <a:pt x="114" y="20213"/>
                    <a:pt x="114" y="13024"/>
                  </a:cubicBezTo>
                  <a:cubicBezTo>
                    <a:pt x="114" y="5831"/>
                    <a:pt x="88"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6022366" y="1872856"/>
              <a:ext cx="5177" cy="1460691"/>
            </a:xfrm>
            <a:custGeom>
              <a:avLst/>
              <a:gdLst/>
              <a:ahLst/>
              <a:cxnLst/>
              <a:rect l="l" t="t" r="r" b="b"/>
              <a:pathLst>
                <a:path w="118" h="33294" extrusionOk="0">
                  <a:moveTo>
                    <a:pt x="57" y="1"/>
                  </a:moveTo>
                  <a:cubicBezTo>
                    <a:pt x="27" y="1"/>
                    <a:pt x="0" y="7452"/>
                    <a:pt x="0" y="16647"/>
                  </a:cubicBezTo>
                  <a:cubicBezTo>
                    <a:pt x="0" y="25841"/>
                    <a:pt x="27" y="33293"/>
                    <a:pt x="57" y="33293"/>
                  </a:cubicBezTo>
                  <a:cubicBezTo>
                    <a:pt x="92" y="33293"/>
                    <a:pt x="118" y="25841"/>
                    <a:pt x="118" y="16647"/>
                  </a:cubicBezTo>
                  <a:cubicBezTo>
                    <a:pt x="118" y="7452"/>
                    <a:pt x="92"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7401651" y="1872856"/>
              <a:ext cx="5177" cy="1460691"/>
            </a:xfrm>
            <a:custGeom>
              <a:avLst/>
              <a:gdLst/>
              <a:ahLst/>
              <a:cxnLst/>
              <a:rect l="l" t="t" r="r" b="b"/>
              <a:pathLst>
                <a:path w="118" h="33294" extrusionOk="0">
                  <a:moveTo>
                    <a:pt x="57" y="1"/>
                  </a:moveTo>
                  <a:cubicBezTo>
                    <a:pt x="26" y="1"/>
                    <a:pt x="0" y="7452"/>
                    <a:pt x="0" y="16647"/>
                  </a:cubicBezTo>
                  <a:cubicBezTo>
                    <a:pt x="0" y="25841"/>
                    <a:pt x="26" y="33293"/>
                    <a:pt x="57" y="33293"/>
                  </a:cubicBezTo>
                  <a:cubicBezTo>
                    <a:pt x="91" y="33293"/>
                    <a:pt x="118" y="25841"/>
                    <a:pt x="118" y="16647"/>
                  </a:cubicBezTo>
                  <a:cubicBezTo>
                    <a:pt x="118" y="7452"/>
                    <a:pt x="91" y="1"/>
                    <a:pt x="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6415194" y="1647223"/>
              <a:ext cx="5221" cy="1686327"/>
            </a:xfrm>
            <a:custGeom>
              <a:avLst/>
              <a:gdLst/>
              <a:ahLst/>
              <a:cxnLst/>
              <a:rect l="l" t="t" r="r" b="b"/>
              <a:pathLst>
                <a:path w="119" h="38437" extrusionOk="0">
                  <a:moveTo>
                    <a:pt x="57" y="0"/>
                  </a:moveTo>
                  <a:cubicBezTo>
                    <a:pt x="27" y="0"/>
                    <a:pt x="0" y="8601"/>
                    <a:pt x="0" y="19216"/>
                  </a:cubicBezTo>
                  <a:cubicBezTo>
                    <a:pt x="0" y="29830"/>
                    <a:pt x="27" y="38436"/>
                    <a:pt x="57" y="38436"/>
                  </a:cubicBezTo>
                  <a:cubicBezTo>
                    <a:pt x="93" y="38436"/>
                    <a:pt x="119" y="29830"/>
                    <a:pt x="119" y="19216"/>
                  </a:cubicBezTo>
                  <a:cubicBezTo>
                    <a:pt x="119" y="8601"/>
                    <a:pt x="93" y="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6406946" y="1636475"/>
              <a:ext cx="21541" cy="21322"/>
            </a:xfrm>
            <a:custGeom>
              <a:avLst/>
              <a:gdLst/>
              <a:ahLst/>
              <a:cxnLst/>
              <a:rect l="l" t="t" r="r" b="b"/>
              <a:pathLst>
                <a:path w="491" h="486" extrusionOk="0">
                  <a:moveTo>
                    <a:pt x="245" y="0"/>
                  </a:moveTo>
                  <a:cubicBezTo>
                    <a:pt x="110" y="0"/>
                    <a:pt x="1" y="110"/>
                    <a:pt x="1" y="245"/>
                  </a:cubicBezTo>
                  <a:cubicBezTo>
                    <a:pt x="1" y="377"/>
                    <a:pt x="110" y="486"/>
                    <a:pt x="245" y="486"/>
                  </a:cubicBezTo>
                  <a:cubicBezTo>
                    <a:pt x="381" y="486"/>
                    <a:pt x="490" y="377"/>
                    <a:pt x="490" y="245"/>
                  </a:cubicBezTo>
                  <a:cubicBezTo>
                    <a:pt x="490" y="110"/>
                    <a:pt x="381"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4916447" y="2115949"/>
              <a:ext cx="2589355" cy="652691"/>
            </a:xfrm>
            <a:custGeom>
              <a:avLst/>
              <a:gdLst/>
              <a:ahLst/>
              <a:cxnLst/>
              <a:rect l="l" t="t" r="r" b="b"/>
              <a:pathLst>
                <a:path w="59020" h="14877" extrusionOk="0">
                  <a:moveTo>
                    <a:pt x="33314" y="1"/>
                  </a:moveTo>
                  <a:cubicBezTo>
                    <a:pt x="32852" y="1"/>
                    <a:pt x="32390" y="48"/>
                    <a:pt x="31929" y="142"/>
                  </a:cubicBezTo>
                  <a:cubicBezTo>
                    <a:pt x="31261" y="285"/>
                    <a:pt x="30614" y="535"/>
                    <a:pt x="30011" y="870"/>
                  </a:cubicBezTo>
                  <a:cubicBezTo>
                    <a:pt x="28805" y="1557"/>
                    <a:pt x="27847" y="2558"/>
                    <a:pt x="27061" y="3619"/>
                  </a:cubicBezTo>
                  <a:cubicBezTo>
                    <a:pt x="26266" y="4682"/>
                    <a:pt x="25628" y="5818"/>
                    <a:pt x="25007" y="6927"/>
                  </a:cubicBezTo>
                  <a:cubicBezTo>
                    <a:pt x="24400" y="8042"/>
                    <a:pt x="23766" y="9104"/>
                    <a:pt x="23067" y="10096"/>
                  </a:cubicBezTo>
                  <a:cubicBezTo>
                    <a:pt x="22363" y="11084"/>
                    <a:pt x="21607" y="12006"/>
                    <a:pt x="20741" y="12766"/>
                  </a:cubicBezTo>
                  <a:cubicBezTo>
                    <a:pt x="19881" y="13518"/>
                    <a:pt x="18915" y="14130"/>
                    <a:pt x="17867" y="14392"/>
                  </a:cubicBezTo>
                  <a:cubicBezTo>
                    <a:pt x="17609" y="14475"/>
                    <a:pt x="17342" y="14505"/>
                    <a:pt x="17084" y="14545"/>
                  </a:cubicBezTo>
                  <a:cubicBezTo>
                    <a:pt x="16953" y="14571"/>
                    <a:pt x="16818" y="14563"/>
                    <a:pt x="16687" y="14567"/>
                  </a:cubicBezTo>
                  <a:cubicBezTo>
                    <a:pt x="16581" y="14571"/>
                    <a:pt x="16475" y="14577"/>
                    <a:pt x="16371" y="14577"/>
                  </a:cubicBezTo>
                  <a:cubicBezTo>
                    <a:pt x="16346" y="14577"/>
                    <a:pt x="16322" y="14576"/>
                    <a:pt x="16298" y="14576"/>
                  </a:cubicBezTo>
                  <a:cubicBezTo>
                    <a:pt x="15773" y="14554"/>
                    <a:pt x="15267" y="14453"/>
                    <a:pt x="14781" y="14305"/>
                  </a:cubicBezTo>
                  <a:cubicBezTo>
                    <a:pt x="13811" y="13995"/>
                    <a:pt x="12950" y="13483"/>
                    <a:pt x="12155" y="12950"/>
                  </a:cubicBezTo>
                  <a:cubicBezTo>
                    <a:pt x="11364" y="12417"/>
                    <a:pt x="10630" y="11853"/>
                    <a:pt x="9908" y="11342"/>
                  </a:cubicBezTo>
                  <a:cubicBezTo>
                    <a:pt x="9188" y="10830"/>
                    <a:pt x="8466" y="10368"/>
                    <a:pt x="7723" y="10048"/>
                  </a:cubicBezTo>
                  <a:cubicBezTo>
                    <a:pt x="6989" y="9725"/>
                    <a:pt x="6247" y="9523"/>
                    <a:pt x="5533" y="9458"/>
                  </a:cubicBezTo>
                  <a:cubicBezTo>
                    <a:pt x="5331" y="9439"/>
                    <a:pt x="5131" y="9430"/>
                    <a:pt x="4936" y="9430"/>
                  </a:cubicBezTo>
                  <a:cubicBezTo>
                    <a:pt x="4448" y="9430"/>
                    <a:pt x="3985" y="9489"/>
                    <a:pt x="3567" y="9611"/>
                  </a:cubicBezTo>
                  <a:cubicBezTo>
                    <a:pt x="3419" y="9642"/>
                    <a:pt x="3284" y="9712"/>
                    <a:pt x="3143" y="9755"/>
                  </a:cubicBezTo>
                  <a:cubicBezTo>
                    <a:pt x="3008" y="9812"/>
                    <a:pt x="2868" y="9847"/>
                    <a:pt x="2750" y="9922"/>
                  </a:cubicBezTo>
                  <a:cubicBezTo>
                    <a:pt x="2510" y="10057"/>
                    <a:pt x="2261" y="10158"/>
                    <a:pt x="2068" y="10319"/>
                  </a:cubicBezTo>
                  <a:cubicBezTo>
                    <a:pt x="1644" y="10590"/>
                    <a:pt x="1334" y="10909"/>
                    <a:pt x="1055" y="11167"/>
                  </a:cubicBezTo>
                  <a:cubicBezTo>
                    <a:pt x="932" y="11316"/>
                    <a:pt x="814" y="11447"/>
                    <a:pt x="709" y="11569"/>
                  </a:cubicBezTo>
                  <a:cubicBezTo>
                    <a:pt x="609" y="11695"/>
                    <a:pt x="508" y="11800"/>
                    <a:pt x="438" y="11915"/>
                  </a:cubicBezTo>
                  <a:cubicBezTo>
                    <a:pt x="294" y="12129"/>
                    <a:pt x="184" y="12290"/>
                    <a:pt x="111" y="12403"/>
                  </a:cubicBezTo>
                  <a:cubicBezTo>
                    <a:pt x="36" y="12518"/>
                    <a:pt x="1" y="12574"/>
                    <a:pt x="6" y="12579"/>
                  </a:cubicBezTo>
                  <a:cubicBezTo>
                    <a:pt x="6" y="12579"/>
                    <a:pt x="6" y="12579"/>
                    <a:pt x="7" y="12579"/>
                  </a:cubicBezTo>
                  <a:cubicBezTo>
                    <a:pt x="14" y="12579"/>
                    <a:pt x="61" y="12526"/>
                    <a:pt x="137" y="12425"/>
                  </a:cubicBezTo>
                  <a:cubicBezTo>
                    <a:pt x="220" y="12316"/>
                    <a:pt x="337" y="12159"/>
                    <a:pt x="495" y="11958"/>
                  </a:cubicBezTo>
                  <a:cubicBezTo>
                    <a:pt x="569" y="11849"/>
                    <a:pt x="670" y="11744"/>
                    <a:pt x="779" y="11626"/>
                  </a:cubicBezTo>
                  <a:cubicBezTo>
                    <a:pt x="884" y="11508"/>
                    <a:pt x="1002" y="11381"/>
                    <a:pt x="1128" y="11241"/>
                  </a:cubicBezTo>
                  <a:cubicBezTo>
                    <a:pt x="1413" y="10992"/>
                    <a:pt x="1723" y="10691"/>
                    <a:pt x="2143" y="10433"/>
                  </a:cubicBezTo>
                  <a:cubicBezTo>
                    <a:pt x="2334" y="10280"/>
                    <a:pt x="2580" y="10188"/>
                    <a:pt x="2816" y="10057"/>
                  </a:cubicBezTo>
                  <a:cubicBezTo>
                    <a:pt x="2929" y="9991"/>
                    <a:pt x="3069" y="9961"/>
                    <a:pt x="3200" y="9908"/>
                  </a:cubicBezTo>
                  <a:cubicBezTo>
                    <a:pt x="3336" y="9864"/>
                    <a:pt x="3462" y="9799"/>
                    <a:pt x="3611" y="9773"/>
                  </a:cubicBezTo>
                  <a:cubicBezTo>
                    <a:pt x="3999" y="9668"/>
                    <a:pt x="4425" y="9617"/>
                    <a:pt x="4875" y="9617"/>
                  </a:cubicBezTo>
                  <a:cubicBezTo>
                    <a:pt x="5085" y="9617"/>
                    <a:pt x="5299" y="9628"/>
                    <a:pt x="5517" y="9650"/>
                  </a:cubicBezTo>
                  <a:cubicBezTo>
                    <a:pt x="6198" y="9725"/>
                    <a:pt x="6919" y="9930"/>
                    <a:pt x="7636" y="10253"/>
                  </a:cubicBezTo>
                  <a:cubicBezTo>
                    <a:pt x="8353" y="10572"/>
                    <a:pt x="9052" y="11027"/>
                    <a:pt x="9764" y="11542"/>
                  </a:cubicBezTo>
                  <a:cubicBezTo>
                    <a:pt x="10477" y="12058"/>
                    <a:pt x="11207" y="12627"/>
                    <a:pt x="12006" y="13177"/>
                  </a:cubicBezTo>
                  <a:cubicBezTo>
                    <a:pt x="12806" y="13719"/>
                    <a:pt x="13684" y="14253"/>
                    <a:pt x="14694" y="14580"/>
                  </a:cubicBezTo>
                  <a:cubicBezTo>
                    <a:pt x="15200" y="14737"/>
                    <a:pt x="15733" y="14851"/>
                    <a:pt x="16284" y="14872"/>
                  </a:cubicBezTo>
                  <a:cubicBezTo>
                    <a:pt x="16326" y="14875"/>
                    <a:pt x="16369" y="14876"/>
                    <a:pt x="16412" y="14876"/>
                  </a:cubicBezTo>
                  <a:cubicBezTo>
                    <a:pt x="16507" y="14876"/>
                    <a:pt x="16603" y="14871"/>
                    <a:pt x="16699" y="14868"/>
                  </a:cubicBezTo>
                  <a:cubicBezTo>
                    <a:pt x="16835" y="14864"/>
                    <a:pt x="16975" y="14872"/>
                    <a:pt x="17115" y="14846"/>
                  </a:cubicBezTo>
                  <a:cubicBezTo>
                    <a:pt x="17390" y="14807"/>
                    <a:pt x="17674" y="14777"/>
                    <a:pt x="17945" y="14689"/>
                  </a:cubicBezTo>
                  <a:cubicBezTo>
                    <a:pt x="18500" y="14563"/>
                    <a:pt x="19025" y="14318"/>
                    <a:pt x="19531" y="14039"/>
                  </a:cubicBezTo>
                  <a:cubicBezTo>
                    <a:pt x="19781" y="13885"/>
                    <a:pt x="20033" y="13741"/>
                    <a:pt x="20265" y="13557"/>
                  </a:cubicBezTo>
                  <a:cubicBezTo>
                    <a:pt x="20505" y="13391"/>
                    <a:pt x="20729" y="13200"/>
                    <a:pt x="20956" y="13007"/>
                  </a:cubicBezTo>
                  <a:cubicBezTo>
                    <a:pt x="21852" y="12229"/>
                    <a:pt x="22625" y="11290"/>
                    <a:pt x="23343" y="10293"/>
                  </a:cubicBezTo>
                  <a:cubicBezTo>
                    <a:pt x="24051" y="9287"/>
                    <a:pt x="24697" y="8208"/>
                    <a:pt x="25309" y="7094"/>
                  </a:cubicBezTo>
                  <a:cubicBezTo>
                    <a:pt x="25929" y="5989"/>
                    <a:pt x="26562" y="4865"/>
                    <a:pt x="27341" y="3825"/>
                  </a:cubicBezTo>
                  <a:cubicBezTo>
                    <a:pt x="28109" y="2790"/>
                    <a:pt x="29041" y="1828"/>
                    <a:pt x="30186" y="1177"/>
                  </a:cubicBezTo>
                  <a:cubicBezTo>
                    <a:pt x="30754" y="854"/>
                    <a:pt x="31370" y="622"/>
                    <a:pt x="32004" y="487"/>
                  </a:cubicBezTo>
                  <a:cubicBezTo>
                    <a:pt x="32439" y="396"/>
                    <a:pt x="32886" y="349"/>
                    <a:pt x="33328" y="349"/>
                  </a:cubicBezTo>
                  <a:cubicBezTo>
                    <a:pt x="33526" y="349"/>
                    <a:pt x="33723" y="358"/>
                    <a:pt x="33918" y="377"/>
                  </a:cubicBezTo>
                  <a:cubicBezTo>
                    <a:pt x="34551" y="438"/>
                    <a:pt x="35163" y="622"/>
                    <a:pt x="35719" y="906"/>
                  </a:cubicBezTo>
                  <a:cubicBezTo>
                    <a:pt x="36278" y="1185"/>
                    <a:pt x="36780" y="1566"/>
                    <a:pt x="37234" y="1990"/>
                  </a:cubicBezTo>
                  <a:cubicBezTo>
                    <a:pt x="38139" y="2851"/>
                    <a:pt x="38847" y="3873"/>
                    <a:pt x="39495" y="4900"/>
                  </a:cubicBezTo>
                  <a:cubicBezTo>
                    <a:pt x="40136" y="5931"/>
                    <a:pt x="40713" y="6980"/>
                    <a:pt x="41334" y="7976"/>
                  </a:cubicBezTo>
                  <a:cubicBezTo>
                    <a:pt x="41972" y="8956"/>
                    <a:pt x="42527" y="9934"/>
                    <a:pt x="43065" y="10905"/>
                  </a:cubicBezTo>
                  <a:cubicBezTo>
                    <a:pt x="43331" y="11385"/>
                    <a:pt x="43611" y="11862"/>
                    <a:pt x="43921" y="12312"/>
                  </a:cubicBezTo>
                  <a:cubicBezTo>
                    <a:pt x="44231" y="12762"/>
                    <a:pt x="44608" y="13168"/>
                    <a:pt x="45044" y="13483"/>
                  </a:cubicBezTo>
                  <a:cubicBezTo>
                    <a:pt x="45481" y="13797"/>
                    <a:pt x="45984" y="14007"/>
                    <a:pt x="46482" y="14117"/>
                  </a:cubicBezTo>
                  <a:cubicBezTo>
                    <a:pt x="46984" y="14243"/>
                    <a:pt x="47482" y="14279"/>
                    <a:pt x="47972" y="14301"/>
                  </a:cubicBezTo>
                  <a:cubicBezTo>
                    <a:pt x="48081" y="14306"/>
                    <a:pt x="48190" y="14309"/>
                    <a:pt x="48298" y="14309"/>
                  </a:cubicBezTo>
                  <a:cubicBezTo>
                    <a:pt x="49159" y="14309"/>
                    <a:pt x="49997" y="14144"/>
                    <a:pt x="50734" y="13837"/>
                  </a:cubicBezTo>
                  <a:cubicBezTo>
                    <a:pt x="51153" y="13666"/>
                    <a:pt x="51534" y="13444"/>
                    <a:pt x="51888" y="13208"/>
                  </a:cubicBezTo>
                  <a:cubicBezTo>
                    <a:pt x="52233" y="12958"/>
                    <a:pt x="52561" y="12696"/>
                    <a:pt x="52845" y="12417"/>
                  </a:cubicBezTo>
                  <a:cubicBezTo>
                    <a:pt x="53430" y="11857"/>
                    <a:pt x="53898" y="11263"/>
                    <a:pt x="54322" y="10703"/>
                  </a:cubicBezTo>
                  <a:cubicBezTo>
                    <a:pt x="55157" y="9572"/>
                    <a:pt x="55825" y="8567"/>
                    <a:pt x="56494" y="7845"/>
                  </a:cubicBezTo>
                  <a:cubicBezTo>
                    <a:pt x="57150" y="7120"/>
                    <a:pt x="57801" y="6697"/>
                    <a:pt x="58273" y="6495"/>
                  </a:cubicBezTo>
                  <a:cubicBezTo>
                    <a:pt x="58509" y="6399"/>
                    <a:pt x="58697" y="6334"/>
                    <a:pt x="58828" y="6308"/>
                  </a:cubicBezTo>
                  <a:cubicBezTo>
                    <a:pt x="58955" y="6272"/>
                    <a:pt x="59020" y="6251"/>
                    <a:pt x="59020" y="6242"/>
                  </a:cubicBezTo>
                  <a:cubicBezTo>
                    <a:pt x="59019" y="6241"/>
                    <a:pt x="59017" y="6241"/>
                    <a:pt x="59013" y="6241"/>
                  </a:cubicBezTo>
                  <a:cubicBezTo>
                    <a:pt x="58993" y="6241"/>
                    <a:pt x="58929" y="6250"/>
                    <a:pt x="58819" y="6272"/>
                  </a:cubicBezTo>
                  <a:cubicBezTo>
                    <a:pt x="58683" y="6290"/>
                    <a:pt x="58491" y="6342"/>
                    <a:pt x="58247" y="6429"/>
                  </a:cubicBezTo>
                  <a:cubicBezTo>
                    <a:pt x="57757" y="6613"/>
                    <a:pt x="57075" y="7028"/>
                    <a:pt x="56393" y="7754"/>
                  </a:cubicBezTo>
                  <a:cubicBezTo>
                    <a:pt x="55699" y="8470"/>
                    <a:pt x="55012" y="9476"/>
                    <a:pt x="54165" y="10586"/>
                  </a:cubicBezTo>
                  <a:cubicBezTo>
                    <a:pt x="53737" y="11136"/>
                    <a:pt x="53269" y="11718"/>
                    <a:pt x="52692" y="12256"/>
                  </a:cubicBezTo>
                  <a:cubicBezTo>
                    <a:pt x="52408" y="12526"/>
                    <a:pt x="52089" y="12775"/>
                    <a:pt x="51752" y="13011"/>
                  </a:cubicBezTo>
                  <a:cubicBezTo>
                    <a:pt x="51407" y="13238"/>
                    <a:pt x="51040" y="13448"/>
                    <a:pt x="50638" y="13610"/>
                  </a:cubicBezTo>
                  <a:cubicBezTo>
                    <a:pt x="49935" y="13890"/>
                    <a:pt x="49147" y="14042"/>
                    <a:pt x="48323" y="14042"/>
                  </a:cubicBezTo>
                  <a:cubicBezTo>
                    <a:pt x="48210" y="14042"/>
                    <a:pt x="48095" y="14039"/>
                    <a:pt x="47981" y="14033"/>
                  </a:cubicBezTo>
                  <a:cubicBezTo>
                    <a:pt x="47509" y="14007"/>
                    <a:pt x="47024" y="13968"/>
                    <a:pt x="46552" y="13841"/>
                  </a:cubicBezTo>
                  <a:cubicBezTo>
                    <a:pt x="46076" y="13737"/>
                    <a:pt x="45617" y="13540"/>
                    <a:pt x="45215" y="13247"/>
                  </a:cubicBezTo>
                  <a:cubicBezTo>
                    <a:pt x="44393" y="12666"/>
                    <a:pt x="43868" y="11709"/>
                    <a:pt x="43331" y="10752"/>
                  </a:cubicBezTo>
                  <a:cubicBezTo>
                    <a:pt x="42807" y="9786"/>
                    <a:pt x="42238" y="8785"/>
                    <a:pt x="41609" y="7802"/>
                  </a:cubicBezTo>
                  <a:cubicBezTo>
                    <a:pt x="40998" y="6818"/>
                    <a:pt x="40425" y="5765"/>
                    <a:pt x="39778" y="4725"/>
                  </a:cubicBezTo>
                  <a:cubicBezTo>
                    <a:pt x="39127" y="3686"/>
                    <a:pt x="38410" y="2637"/>
                    <a:pt x="37470" y="1741"/>
                  </a:cubicBezTo>
                  <a:cubicBezTo>
                    <a:pt x="36998" y="1299"/>
                    <a:pt x="36470" y="897"/>
                    <a:pt x="35876" y="596"/>
                  </a:cubicBezTo>
                  <a:cubicBezTo>
                    <a:pt x="35281" y="294"/>
                    <a:pt x="34630" y="93"/>
                    <a:pt x="33953" y="31"/>
                  </a:cubicBezTo>
                  <a:cubicBezTo>
                    <a:pt x="33740" y="11"/>
                    <a:pt x="33527" y="1"/>
                    <a:pt x="33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5106104" y="1442255"/>
              <a:ext cx="527304" cy="29395"/>
            </a:xfrm>
            <a:custGeom>
              <a:avLst/>
              <a:gdLst/>
              <a:ahLst/>
              <a:cxnLst/>
              <a:rect l="l" t="t" r="r" b="b"/>
              <a:pathLst>
                <a:path w="12019" h="670" extrusionOk="0">
                  <a:moveTo>
                    <a:pt x="0" y="1"/>
                  </a:moveTo>
                  <a:lnTo>
                    <a:pt x="0" y="669"/>
                  </a:lnTo>
                  <a:lnTo>
                    <a:pt x="12019" y="669"/>
                  </a:lnTo>
                  <a:lnTo>
                    <a:pt x="120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5106104" y="1510870"/>
              <a:ext cx="260603" cy="29395"/>
            </a:xfrm>
            <a:custGeom>
              <a:avLst/>
              <a:gdLst/>
              <a:ahLst/>
              <a:cxnLst/>
              <a:rect l="l" t="t" r="r" b="b"/>
              <a:pathLst>
                <a:path w="5940" h="670" extrusionOk="0">
                  <a:moveTo>
                    <a:pt x="0" y="1"/>
                  </a:moveTo>
                  <a:lnTo>
                    <a:pt x="0" y="670"/>
                  </a:lnTo>
                  <a:lnTo>
                    <a:pt x="5940" y="670"/>
                  </a:lnTo>
                  <a:lnTo>
                    <a:pt x="59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4741999" y="986350"/>
              <a:ext cx="3028454" cy="191920"/>
            </a:xfrm>
            <a:custGeom>
              <a:avLst/>
              <a:gdLst/>
              <a:ahLst/>
              <a:cxnLst/>
              <a:rect l="l" t="t" r="r" b="b"/>
              <a:pathLst>
                <a:path w="69001" h="4375" extrusionOk="0">
                  <a:moveTo>
                    <a:pt x="79" y="0"/>
                  </a:moveTo>
                  <a:cubicBezTo>
                    <a:pt x="35" y="0"/>
                    <a:pt x="1" y="36"/>
                    <a:pt x="1" y="79"/>
                  </a:cubicBezTo>
                  <a:lnTo>
                    <a:pt x="1" y="4375"/>
                  </a:lnTo>
                  <a:lnTo>
                    <a:pt x="69000" y="4375"/>
                  </a:lnTo>
                  <a:lnTo>
                    <a:pt x="69000" y="79"/>
                  </a:lnTo>
                  <a:cubicBezTo>
                    <a:pt x="69000" y="36"/>
                    <a:pt x="68966" y="0"/>
                    <a:pt x="68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4857439" y="1065308"/>
              <a:ext cx="41460" cy="41284"/>
            </a:xfrm>
            <a:custGeom>
              <a:avLst/>
              <a:gdLst/>
              <a:ahLst/>
              <a:cxnLst/>
              <a:rect l="l" t="t" r="r" b="b"/>
              <a:pathLst>
                <a:path w="945" h="941" extrusionOk="0">
                  <a:moveTo>
                    <a:pt x="472" y="1"/>
                  </a:moveTo>
                  <a:cubicBezTo>
                    <a:pt x="214" y="1"/>
                    <a:pt x="0" y="211"/>
                    <a:pt x="0" y="473"/>
                  </a:cubicBezTo>
                  <a:cubicBezTo>
                    <a:pt x="0" y="731"/>
                    <a:pt x="214" y="941"/>
                    <a:pt x="472" y="941"/>
                  </a:cubicBezTo>
                  <a:cubicBezTo>
                    <a:pt x="734" y="941"/>
                    <a:pt x="944" y="731"/>
                    <a:pt x="944" y="473"/>
                  </a:cubicBezTo>
                  <a:cubicBezTo>
                    <a:pt x="944" y="211"/>
                    <a:pt x="734"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4947727" y="1065308"/>
              <a:ext cx="41240" cy="41284"/>
            </a:xfrm>
            <a:custGeom>
              <a:avLst/>
              <a:gdLst/>
              <a:ahLst/>
              <a:cxnLst/>
              <a:rect l="l" t="t" r="r" b="b"/>
              <a:pathLst>
                <a:path w="940" h="941" extrusionOk="0">
                  <a:moveTo>
                    <a:pt x="468" y="1"/>
                  </a:moveTo>
                  <a:cubicBezTo>
                    <a:pt x="211" y="1"/>
                    <a:pt x="1" y="211"/>
                    <a:pt x="1" y="473"/>
                  </a:cubicBezTo>
                  <a:cubicBezTo>
                    <a:pt x="1" y="731"/>
                    <a:pt x="211" y="941"/>
                    <a:pt x="468" y="941"/>
                  </a:cubicBezTo>
                  <a:cubicBezTo>
                    <a:pt x="730" y="941"/>
                    <a:pt x="940" y="731"/>
                    <a:pt x="940" y="473"/>
                  </a:cubicBezTo>
                  <a:cubicBezTo>
                    <a:pt x="940" y="211"/>
                    <a:pt x="730"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5037840" y="1065308"/>
              <a:ext cx="41284" cy="41284"/>
            </a:xfrm>
            <a:custGeom>
              <a:avLst/>
              <a:gdLst/>
              <a:ahLst/>
              <a:cxnLst/>
              <a:rect l="l" t="t" r="r" b="b"/>
              <a:pathLst>
                <a:path w="941" h="941" extrusionOk="0">
                  <a:moveTo>
                    <a:pt x="468" y="1"/>
                  </a:moveTo>
                  <a:cubicBezTo>
                    <a:pt x="210" y="1"/>
                    <a:pt x="1" y="211"/>
                    <a:pt x="1" y="473"/>
                  </a:cubicBezTo>
                  <a:cubicBezTo>
                    <a:pt x="1" y="731"/>
                    <a:pt x="210" y="941"/>
                    <a:pt x="468" y="941"/>
                  </a:cubicBezTo>
                  <a:cubicBezTo>
                    <a:pt x="731" y="941"/>
                    <a:pt x="940" y="731"/>
                    <a:pt x="940" y="473"/>
                  </a:cubicBezTo>
                  <a:cubicBezTo>
                    <a:pt x="940" y="211"/>
                    <a:pt x="731"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5988347" y="1835302"/>
              <a:ext cx="75197" cy="75197"/>
            </a:xfrm>
            <a:custGeom>
              <a:avLst/>
              <a:gdLst/>
              <a:ahLst/>
              <a:cxnLst/>
              <a:rect l="l" t="t" r="r" b="b"/>
              <a:pathLst>
                <a:path w="1714" h="1714" extrusionOk="0">
                  <a:moveTo>
                    <a:pt x="857" y="57"/>
                  </a:moveTo>
                  <a:cubicBezTo>
                    <a:pt x="1299" y="57"/>
                    <a:pt x="1662" y="415"/>
                    <a:pt x="1662" y="857"/>
                  </a:cubicBezTo>
                  <a:cubicBezTo>
                    <a:pt x="1662" y="1299"/>
                    <a:pt x="1299" y="1661"/>
                    <a:pt x="857" y="1661"/>
                  </a:cubicBezTo>
                  <a:cubicBezTo>
                    <a:pt x="415" y="1661"/>
                    <a:pt x="57" y="1299"/>
                    <a:pt x="57" y="857"/>
                  </a:cubicBezTo>
                  <a:cubicBezTo>
                    <a:pt x="57" y="415"/>
                    <a:pt x="415" y="57"/>
                    <a:pt x="857" y="57"/>
                  </a:cubicBezTo>
                  <a:close/>
                  <a:moveTo>
                    <a:pt x="857" y="0"/>
                  </a:moveTo>
                  <a:cubicBezTo>
                    <a:pt x="385" y="0"/>
                    <a:pt x="0" y="385"/>
                    <a:pt x="0" y="857"/>
                  </a:cubicBezTo>
                  <a:cubicBezTo>
                    <a:pt x="0" y="1333"/>
                    <a:pt x="385" y="1714"/>
                    <a:pt x="857" y="1714"/>
                  </a:cubicBezTo>
                  <a:cubicBezTo>
                    <a:pt x="1329" y="1714"/>
                    <a:pt x="1714" y="1333"/>
                    <a:pt x="1714" y="857"/>
                  </a:cubicBezTo>
                  <a:cubicBezTo>
                    <a:pt x="1714" y="385"/>
                    <a:pt x="1329" y="0"/>
                    <a:pt x="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26"/>
          <p:cNvSpPr/>
          <p:nvPr/>
        </p:nvSpPr>
        <p:spPr>
          <a:xfrm>
            <a:off x="5989825" y="1384119"/>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26"/>
          <p:cNvGrpSpPr/>
          <p:nvPr/>
        </p:nvGrpSpPr>
        <p:grpSpPr>
          <a:xfrm>
            <a:off x="3551493" y="2697040"/>
            <a:ext cx="1286978" cy="391497"/>
            <a:chOff x="3551493" y="2562740"/>
            <a:chExt cx="1286978" cy="391497"/>
          </a:xfrm>
        </p:grpSpPr>
        <p:sp>
          <p:nvSpPr>
            <p:cNvPr id="159" name="Google Shape;159;p26"/>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3551493" y="2606065"/>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3714500" y="2671849"/>
              <a:ext cx="170313" cy="151404"/>
            </a:xfrm>
            <a:custGeom>
              <a:avLst/>
              <a:gdLst/>
              <a:ahLst/>
              <a:cxnLst/>
              <a:rect l="l" t="t" r="r" b="b"/>
              <a:pathLst>
                <a:path w="3882" h="3451" extrusionOk="0">
                  <a:moveTo>
                    <a:pt x="1942" y="1"/>
                  </a:moveTo>
                  <a:cubicBezTo>
                    <a:pt x="1436" y="1"/>
                    <a:pt x="935" y="222"/>
                    <a:pt x="595" y="646"/>
                  </a:cubicBezTo>
                  <a:cubicBezTo>
                    <a:pt x="1" y="1389"/>
                    <a:pt x="119" y="2473"/>
                    <a:pt x="862" y="3072"/>
                  </a:cubicBezTo>
                  <a:cubicBezTo>
                    <a:pt x="1180" y="3326"/>
                    <a:pt x="1561" y="3450"/>
                    <a:pt x="1940" y="3450"/>
                  </a:cubicBezTo>
                  <a:cubicBezTo>
                    <a:pt x="2445" y="3450"/>
                    <a:pt x="2945" y="3230"/>
                    <a:pt x="3288" y="2804"/>
                  </a:cubicBezTo>
                  <a:cubicBezTo>
                    <a:pt x="3881" y="2062"/>
                    <a:pt x="3764" y="974"/>
                    <a:pt x="3021" y="380"/>
                  </a:cubicBezTo>
                  <a:cubicBezTo>
                    <a:pt x="2703" y="125"/>
                    <a:pt x="2321" y="1"/>
                    <a:pt x="1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3756134" y="2721819"/>
              <a:ext cx="87087" cy="54928"/>
            </a:xfrm>
            <a:custGeom>
              <a:avLst/>
              <a:gdLst/>
              <a:ahLst/>
              <a:cxnLst/>
              <a:rect l="l" t="t" r="r" b="b"/>
              <a:pathLst>
                <a:path w="1985" h="1252" extrusionOk="0">
                  <a:moveTo>
                    <a:pt x="1959" y="0"/>
                  </a:moveTo>
                  <a:cubicBezTo>
                    <a:pt x="1912" y="0"/>
                    <a:pt x="1468" y="399"/>
                    <a:pt x="945" y="910"/>
                  </a:cubicBezTo>
                  <a:cubicBezTo>
                    <a:pt x="884" y="971"/>
                    <a:pt x="820" y="1032"/>
                    <a:pt x="760" y="1093"/>
                  </a:cubicBezTo>
                  <a:lnTo>
                    <a:pt x="760" y="1093"/>
                  </a:lnTo>
                  <a:cubicBezTo>
                    <a:pt x="365" y="708"/>
                    <a:pt x="61" y="432"/>
                    <a:pt x="25" y="432"/>
                  </a:cubicBezTo>
                  <a:cubicBezTo>
                    <a:pt x="23" y="432"/>
                    <a:pt x="22" y="432"/>
                    <a:pt x="22" y="433"/>
                  </a:cubicBezTo>
                  <a:cubicBezTo>
                    <a:pt x="1" y="451"/>
                    <a:pt x="302" y="783"/>
                    <a:pt x="721" y="1211"/>
                  </a:cubicBezTo>
                  <a:lnTo>
                    <a:pt x="761" y="1251"/>
                  </a:lnTo>
                  <a:lnTo>
                    <a:pt x="800" y="1211"/>
                  </a:lnTo>
                  <a:cubicBezTo>
                    <a:pt x="875" y="1141"/>
                    <a:pt x="949" y="1068"/>
                    <a:pt x="1028" y="993"/>
                  </a:cubicBezTo>
                  <a:cubicBezTo>
                    <a:pt x="1565" y="469"/>
                    <a:pt x="1984" y="23"/>
                    <a:pt x="1962" y="1"/>
                  </a:cubicBezTo>
                  <a:cubicBezTo>
                    <a:pt x="1962" y="0"/>
                    <a:pt x="1961" y="0"/>
                    <a:pt x="195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4012257" y="2708832"/>
              <a:ext cx="705031" cy="5001"/>
            </a:xfrm>
            <a:custGeom>
              <a:avLst/>
              <a:gdLst/>
              <a:ahLst/>
              <a:cxnLst/>
              <a:rect l="l" t="t" r="r" b="b"/>
              <a:pathLst>
                <a:path w="16070" h="114" extrusionOk="0">
                  <a:moveTo>
                    <a:pt x="8038" y="0"/>
                  </a:moveTo>
                  <a:cubicBezTo>
                    <a:pt x="3597" y="0"/>
                    <a:pt x="1" y="26"/>
                    <a:pt x="1" y="57"/>
                  </a:cubicBezTo>
                  <a:cubicBezTo>
                    <a:pt x="1" y="87"/>
                    <a:pt x="3597" y="113"/>
                    <a:pt x="8038" y="113"/>
                  </a:cubicBezTo>
                  <a:cubicBezTo>
                    <a:pt x="12473" y="113"/>
                    <a:pt x="16070" y="87"/>
                    <a:pt x="16070" y="57"/>
                  </a:cubicBezTo>
                  <a:cubicBezTo>
                    <a:pt x="16070" y="26"/>
                    <a:pt x="12473" y="0"/>
                    <a:pt x="80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4020505" y="2777623"/>
              <a:ext cx="407707" cy="5045"/>
            </a:xfrm>
            <a:custGeom>
              <a:avLst/>
              <a:gdLst/>
              <a:ahLst/>
              <a:cxnLst/>
              <a:rect l="l" t="t" r="r" b="b"/>
              <a:pathLst>
                <a:path w="9293" h="115" extrusionOk="0">
                  <a:moveTo>
                    <a:pt x="4647" y="0"/>
                  </a:moveTo>
                  <a:cubicBezTo>
                    <a:pt x="2081" y="0"/>
                    <a:pt x="0" y="26"/>
                    <a:pt x="0" y="58"/>
                  </a:cubicBezTo>
                  <a:cubicBezTo>
                    <a:pt x="0" y="88"/>
                    <a:pt x="2081" y="114"/>
                    <a:pt x="4647" y="114"/>
                  </a:cubicBezTo>
                  <a:cubicBezTo>
                    <a:pt x="7211" y="114"/>
                    <a:pt x="9292" y="88"/>
                    <a:pt x="9292" y="58"/>
                  </a:cubicBezTo>
                  <a:cubicBezTo>
                    <a:pt x="9292" y="26"/>
                    <a:pt x="7211"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26"/>
          <p:cNvGrpSpPr/>
          <p:nvPr/>
        </p:nvGrpSpPr>
        <p:grpSpPr>
          <a:xfrm>
            <a:off x="5765433" y="3973585"/>
            <a:ext cx="203088" cy="412126"/>
            <a:chOff x="7764635" y="2404362"/>
            <a:chExt cx="353565" cy="717489"/>
          </a:xfrm>
        </p:grpSpPr>
        <p:sp>
          <p:nvSpPr>
            <p:cNvPr id="168" name="Google Shape;168;p26"/>
            <p:cNvSpPr/>
            <p:nvPr/>
          </p:nvSpPr>
          <p:spPr>
            <a:xfrm>
              <a:off x="7764635" y="2517069"/>
              <a:ext cx="238359" cy="604782"/>
            </a:xfrm>
            <a:custGeom>
              <a:avLst/>
              <a:gdLst/>
              <a:ahLst/>
              <a:cxnLst/>
              <a:rect l="l" t="t" r="r" b="b"/>
              <a:pathLst>
                <a:path w="5433" h="13785" extrusionOk="0">
                  <a:moveTo>
                    <a:pt x="1893" y="1"/>
                  </a:moveTo>
                  <a:lnTo>
                    <a:pt x="1875" y="9077"/>
                  </a:lnTo>
                  <a:lnTo>
                    <a:pt x="1" y="9073"/>
                  </a:lnTo>
                  <a:lnTo>
                    <a:pt x="1351" y="11429"/>
                  </a:lnTo>
                  <a:lnTo>
                    <a:pt x="2706" y="13784"/>
                  </a:lnTo>
                  <a:lnTo>
                    <a:pt x="4069" y="11433"/>
                  </a:lnTo>
                  <a:lnTo>
                    <a:pt x="5433" y="9081"/>
                  </a:lnTo>
                  <a:lnTo>
                    <a:pt x="3553" y="9081"/>
                  </a:lnTo>
                  <a:lnTo>
                    <a:pt x="357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7976141" y="2404362"/>
              <a:ext cx="142059" cy="360456"/>
            </a:xfrm>
            <a:custGeom>
              <a:avLst/>
              <a:gdLst/>
              <a:ahLst/>
              <a:cxnLst/>
              <a:rect l="l" t="t" r="r" b="b"/>
              <a:pathLst>
                <a:path w="3238" h="8216" extrusionOk="0">
                  <a:moveTo>
                    <a:pt x="1128" y="0"/>
                  </a:moveTo>
                  <a:lnTo>
                    <a:pt x="1118" y="5410"/>
                  </a:lnTo>
                  <a:lnTo>
                    <a:pt x="0" y="5410"/>
                  </a:lnTo>
                  <a:lnTo>
                    <a:pt x="804" y="6813"/>
                  </a:lnTo>
                  <a:lnTo>
                    <a:pt x="1612" y="8216"/>
                  </a:lnTo>
                  <a:lnTo>
                    <a:pt x="2425" y="6817"/>
                  </a:lnTo>
                  <a:lnTo>
                    <a:pt x="3238" y="5414"/>
                  </a:lnTo>
                  <a:lnTo>
                    <a:pt x="2120" y="5414"/>
                  </a:lnTo>
                  <a:lnTo>
                    <a:pt x="21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26"/>
          <p:cNvSpPr/>
          <p:nvPr/>
        </p:nvSpPr>
        <p:spPr>
          <a:xfrm>
            <a:off x="4577856" y="957875"/>
            <a:ext cx="238359" cy="604739"/>
          </a:xfrm>
          <a:custGeom>
            <a:avLst/>
            <a:gdLst/>
            <a:ahLst/>
            <a:cxnLst/>
            <a:rect l="l" t="t" r="r" b="b"/>
            <a:pathLst>
              <a:path w="5433" h="13784" extrusionOk="0">
                <a:moveTo>
                  <a:pt x="2728" y="0"/>
                </a:moveTo>
                <a:lnTo>
                  <a:pt x="1364" y="2351"/>
                </a:lnTo>
                <a:lnTo>
                  <a:pt x="1" y="4698"/>
                </a:lnTo>
                <a:lnTo>
                  <a:pt x="1880" y="4702"/>
                </a:lnTo>
                <a:lnTo>
                  <a:pt x="1863" y="13779"/>
                </a:lnTo>
                <a:lnTo>
                  <a:pt x="3537" y="13783"/>
                </a:lnTo>
                <a:lnTo>
                  <a:pt x="3554" y="4706"/>
                </a:lnTo>
                <a:lnTo>
                  <a:pt x="5433" y="4711"/>
                </a:lnTo>
                <a:lnTo>
                  <a:pt x="5433" y="4711"/>
                </a:lnTo>
                <a:lnTo>
                  <a:pt x="4079" y="2356"/>
                </a:lnTo>
                <a:lnTo>
                  <a:pt x="27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4437554" y="1301654"/>
            <a:ext cx="144253" cy="365414"/>
          </a:xfrm>
          <a:custGeom>
            <a:avLst/>
            <a:gdLst/>
            <a:ahLst/>
            <a:cxnLst/>
            <a:rect l="l" t="t" r="r" b="b"/>
            <a:pathLst>
              <a:path w="3288" h="8329" extrusionOk="0">
                <a:moveTo>
                  <a:pt x="1648" y="0"/>
                </a:moveTo>
                <a:lnTo>
                  <a:pt x="827" y="1420"/>
                </a:lnTo>
                <a:lnTo>
                  <a:pt x="0" y="2840"/>
                </a:lnTo>
                <a:lnTo>
                  <a:pt x="1137" y="2840"/>
                </a:lnTo>
                <a:lnTo>
                  <a:pt x="1123" y="8329"/>
                </a:lnTo>
                <a:lnTo>
                  <a:pt x="2138" y="8329"/>
                </a:lnTo>
                <a:lnTo>
                  <a:pt x="2150" y="2845"/>
                </a:lnTo>
                <a:lnTo>
                  <a:pt x="3287" y="2845"/>
                </a:lnTo>
                <a:lnTo>
                  <a:pt x="2465" y="1420"/>
                </a:lnTo>
                <a:lnTo>
                  <a:pt x="164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26"/>
          <p:cNvGrpSpPr/>
          <p:nvPr/>
        </p:nvGrpSpPr>
        <p:grpSpPr>
          <a:xfrm>
            <a:off x="8049690" y="3407028"/>
            <a:ext cx="777728" cy="1334382"/>
            <a:chOff x="7825967" y="3240163"/>
            <a:chExt cx="777728" cy="1334382"/>
          </a:xfrm>
        </p:grpSpPr>
        <p:sp>
          <p:nvSpPr>
            <p:cNvPr id="173" name="Google Shape;173;p26"/>
            <p:cNvSpPr/>
            <p:nvPr/>
          </p:nvSpPr>
          <p:spPr>
            <a:xfrm>
              <a:off x="7825967" y="3240163"/>
              <a:ext cx="777728" cy="1015297"/>
            </a:xfrm>
            <a:custGeom>
              <a:avLst/>
              <a:gdLst/>
              <a:ahLst/>
              <a:cxnLst/>
              <a:rect l="l" t="t" r="r" b="b"/>
              <a:pathLst>
                <a:path w="17727" h="23142" extrusionOk="0">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8008869" y="3262319"/>
              <a:ext cx="542308" cy="1312226"/>
            </a:xfrm>
            <a:custGeom>
              <a:avLst/>
              <a:gdLst/>
              <a:ahLst/>
              <a:cxnLst/>
              <a:rect l="l" t="t" r="r" b="b"/>
              <a:pathLst>
                <a:path w="12361" h="29910" extrusionOk="0">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8156322" y="3423942"/>
              <a:ext cx="48962" cy="303159"/>
            </a:xfrm>
            <a:custGeom>
              <a:avLst/>
              <a:gdLst/>
              <a:ahLst/>
              <a:cxnLst/>
              <a:rect l="l" t="t" r="r" b="b"/>
              <a:pathLst>
                <a:path w="1116" h="6910" extrusionOk="0">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8204844" y="3651900"/>
              <a:ext cx="358394" cy="75197"/>
            </a:xfrm>
            <a:custGeom>
              <a:avLst/>
              <a:gdLst/>
              <a:ahLst/>
              <a:cxnLst/>
              <a:rect l="l" t="t" r="r" b="b"/>
              <a:pathLst>
                <a:path w="8169" h="1714" extrusionOk="0">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7865277" y="3676029"/>
              <a:ext cx="192556" cy="449649"/>
            </a:xfrm>
            <a:custGeom>
              <a:avLst/>
              <a:gdLst/>
              <a:ahLst/>
              <a:cxnLst/>
              <a:rect l="l" t="t" r="r" b="b"/>
              <a:pathLst>
                <a:path w="4389" h="10249" extrusionOk="0">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8057610" y="3961942"/>
              <a:ext cx="474920" cy="163732"/>
            </a:xfrm>
            <a:custGeom>
              <a:avLst/>
              <a:gdLst/>
              <a:ahLst/>
              <a:cxnLst/>
              <a:rect l="l" t="t" r="r" b="b"/>
              <a:pathLst>
                <a:path w="10825" h="3732" extrusionOk="0">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6"/>
          <p:cNvSpPr/>
          <p:nvPr/>
        </p:nvSpPr>
        <p:spPr>
          <a:xfrm>
            <a:off x="3503875" y="4691494"/>
            <a:ext cx="5304781" cy="45719"/>
          </a:xfrm>
          <a:custGeom>
            <a:avLst/>
            <a:gdLst/>
            <a:ahLst/>
            <a:cxnLst/>
            <a:rect l="l" t="t" r="r" b="b"/>
            <a:pathLst>
              <a:path w="135819" h="116" extrusionOk="0">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26"/>
          <p:cNvGrpSpPr/>
          <p:nvPr/>
        </p:nvGrpSpPr>
        <p:grpSpPr>
          <a:xfrm>
            <a:off x="3929256" y="3919614"/>
            <a:ext cx="576962" cy="773332"/>
            <a:chOff x="3429656" y="3785314"/>
            <a:chExt cx="576962" cy="773332"/>
          </a:xfrm>
        </p:grpSpPr>
        <p:sp>
          <p:nvSpPr>
            <p:cNvPr id="181" name="Google Shape;181;p26"/>
            <p:cNvSpPr/>
            <p:nvPr/>
          </p:nvSpPr>
          <p:spPr>
            <a:xfrm>
              <a:off x="3429656" y="4237325"/>
              <a:ext cx="230725" cy="140304"/>
            </a:xfrm>
            <a:custGeom>
              <a:avLst/>
              <a:gdLst/>
              <a:ahLst/>
              <a:cxnLst/>
              <a:rect l="l" t="t" r="r" b="b"/>
              <a:pathLst>
                <a:path w="5259" h="3198" extrusionOk="0">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3554866" y="3785314"/>
              <a:ext cx="162065" cy="334616"/>
            </a:xfrm>
            <a:custGeom>
              <a:avLst/>
              <a:gdLst/>
              <a:ahLst/>
              <a:cxnLst/>
              <a:rect l="l" t="t" r="r" b="b"/>
              <a:pathLst>
                <a:path w="3694" h="7627" extrusionOk="0">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3727853" y="3883016"/>
              <a:ext cx="278766" cy="276572"/>
            </a:xfrm>
            <a:custGeom>
              <a:avLst/>
              <a:gdLst/>
              <a:ahLst/>
              <a:cxnLst/>
              <a:rect l="l" t="t" r="r" b="b"/>
              <a:pathLst>
                <a:path w="6354" h="6304" extrusionOk="0">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3539555" y="4279398"/>
              <a:ext cx="159169" cy="279248"/>
            </a:xfrm>
            <a:custGeom>
              <a:avLst/>
              <a:gdLst/>
              <a:ahLst/>
              <a:cxnLst/>
              <a:rect l="l" t="t" r="r" b="b"/>
              <a:pathLst>
                <a:path w="3628" h="6365" extrusionOk="0">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3625017" y="3907278"/>
              <a:ext cx="73881" cy="622375"/>
            </a:xfrm>
            <a:custGeom>
              <a:avLst/>
              <a:gdLst/>
              <a:ahLst/>
              <a:cxnLst/>
              <a:rect l="l" t="t" r="r" b="b"/>
              <a:pathLst>
                <a:path w="1684" h="14186" extrusionOk="0">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3694861" y="3953650"/>
              <a:ext cx="204183" cy="424379"/>
            </a:xfrm>
            <a:custGeom>
              <a:avLst/>
              <a:gdLst/>
              <a:ahLst/>
              <a:cxnLst/>
              <a:rect l="l" t="t" r="r" b="b"/>
              <a:pathLst>
                <a:path w="4654" h="9673" extrusionOk="0">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26"/>
          <p:cNvSpPr/>
          <p:nvPr/>
        </p:nvSpPr>
        <p:spPr>
          <a:xfrm>
            <a:off x="6241693" y="1996627"/>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7105967" y="2325226"/>
            <a:ext cx="21541" cy="21541"/>
          </a:xfrm>
          <a:custGeom>
            <a:avLst/>
            <a:gdLst/>
            <a:ahLst/>
            <a:cxnLst/>
            <a:rect l="l" t="t" r="r" b="b"/>
            <a:pathLst>
              <a:path w="491" h="491" extrusionOk="0">
                <a:moveTo>
                  <a:pt x="245" y="1"/>
                </a:moveTo>
                <a:cubicBezTo>
                  <a:pt x="110" y="1"/>
                  <a:pt x="1" y="111"/>
                  <a:pt x="1" y="246"/>
                </a:cubicBezTo>
                <a:cubicBezTo>
                  <a:pt x="1" y="381"/>
                  <a:pt x="110" y="490"/>
                  <a:pt x="245" y="490"/>
                </a:cubicBezTo>
                <a:cubicBezTo>
                  <a:pt x="381" y="490"/>
                  <a:pt x="491" y="381"/>
                  <a:pt x="491" y="246"/>
                </a:cubicBezTo>
                <a:cubicBezTo>
                  <a:pt x="491" y="111"/>
                  <a:pt x="381"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6948775" y="3888553"/>
            <a:ext cx="69055" cy="15619"/>
          </a:xfrm>
          <a:custGeom>
            <a:avLst/>
            <a:gdLst/>
            <a:ahLst/>
            <a:cxnLst/>
            <a:rect l="l" t="t" r="r" b="b"/>
            <a:pathLst>
              <a:path w="1574" h="356" extrusionOk="0">
                <a:moveTo>
                  <a:pt x="0" y="1"/>
                </a:moveTo>
                <a:lnTo>
                  <a:pt x="0" y="355"/>
                </a:lnTo>
                <a:lnTo>
                  <a:pt x="1573" y="355"/>
                </a:lnTo>
                <a:lnTo>
                  <a:pt x="15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7189192" y="3888553"/>
            <a:ext cx="69231" cy="15619"/>
          </a:xfrm>
          <a:custGeom>
            <a:avLst/>
            <a:gdLst/>
            <a:ahLst/>
            <a:cxnLst/>
            <a:rect l="l" t="t" r="r" b="b"/>
            <a:pathLst>
              <a:path w="1578" h="356" extrusionOk="0">
                <a:moveTo>
                  <a:pt x="0" y="1"/>
                </a:moveTo>
                <a:lnTo>
                  <a:pt x="0" y="355"/>
                </a:lnTo>
                <a:lnTo>
                  <a:pt x="1578" y="355"/>
                </a:lnTo>
                <a:lnTo>
                  <a:pt x="15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7429785" y="3888553"/>
            <a:ext cx="69275" cy="15619"/>
          </a:xfrm>
          <a:custGeom>
            <a:avLst/>
            <a:gdLst/>
            <a:ahLst/>
            <a:cxnLst/>
            <a:rect l="l" t="t" r="r" b="b"/>
            <a:pathLst>
              <a:path w="1579" h="356" extrusionOk="0">
                <a:moveTo>
                  <a:pt x="1" y="1"/>
                </a:moveTo>
                <a:lnTo>
                  <a:pt x="1" y="355"/>
                </a:lnTo>
                <a:lnTo>
                  <a:pt x="1579" y="355"/>
                </a:lnTo>
                <a:lnTo>
                  <a:pt x="1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7670422" y="3888553"/>
            <a:ext cx="69275" cy="15619"/>
          </a:xfrm>
          <a:custGeom>
            <a:avLst/>
            <a:gdLst/>
            <a:ahLst/>
            <a:cxnLst/>
            <a:rect l="l" t="t" r="r" b="b"/>
            <a:pathLst>
              <a:path w="1579" h="356" extrusionOk="0">
                <a:moveTo>
                  <a:pt x="1" y="1"/>
                </a:moveTo>
                <a:lnTo>
                  <a:pt x="1" y="355"/>
                </a:lnTo>
                <a:lnTo>
                  <a:pt x="1578" y="355"/>
                </a:lnTo>
                <a:lnTo>
                  <a:pt x="1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7103072" y="3160632"/>
            <a:ext cx="24437" cy="23384"/>
          </a:xfrm>
          <a:custGeom>
            <a:avLst/>
            <a:gdLst/>
            <a:ahLst/>
            <a:cxnLst/>
            <a:rect l="l" t="t" r="r" b="b"/>
            <a:pathLst>
              <a:path w="557" h="533" extrusionOk="0">
                <a:moveTo>
                  <a:pt x="277" y="0"/>
                </a:moveTo>
                <a:cubicBezTo>
                  <a:pt x="124" y="0"/>
                  <a:pt x="1" y="118"/>
                  <a:pt x="1" y="267"/>
                </a:cubicBezTo>
                <a:cubicBezTo>
                  <a:pt x="1" y="414"/>
                  <a:pt x="124" y="533"/>
                  <a:pt x="277" y="533"/>
                </a:cubicBezTo>
                <a:cubicBezTo>
                  <a:pt x="434" y="533"/>
                  <a:pt x="557" y="414"/>
                  <a:pt x="557" y="267"/>
                </a:cubicBezTo>
                <a:cubicBezTo>
                  <a:pt x="557" y="118"/>
                  <a:pt x="434"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6276325" y="2796625"/>
            <a:ext cx="1613430" cy="1461858"/>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7388589" y="3109215"/>
            <a:ext cx="24393" cy="23603"/>
          </a:xfrm>
          <a:custGeom>
            <a:avLst/>
            <a:gdLst/>
            <a:ahLst/>
            <a:cxnLst/>
            <a:rect l="l" t="t" r="r" b="b"/>
            <a:pathLst>
              <a:path w="556" h="538" extrusionOk="0">
                <a:moveTo>
                  <a:pt x="276" y="1"/>
                </a:moveTo>
                <a:cubicBezTo>
                  <a:pt x="122" y="1"/>
                  <a:pt x="1" y="123"/>
                  <a:pt x="1" y="267"/>
                </a:cubicBezTo>
                <a:cubicBezTo>
                  <a:pt x="1" y="416"/>
                  <a:pt x="122" y="538"/>
                  <a:pt x="276" y="538"/>
                </a:cubicBezTo>
                <a:cubicBezTo>
                  <a:pt x="429" y="538"/>
                  <a:pt x="556" y="416"/>
                  <a:pt x="556" y="267"/>
                </a:cubicBezTo>
                <a:cubicBezTo>
                  <a:pt x="556" y="123"/>
                  <a:pt x="429" y="1"/>
                  <a:pt x="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6"/>
          <p:cNvGrpSpPr/>
          <p:nvPr/>
        </p:nvGrpSpPr>
        <p:grpSpPr>
          <a:xfrm>
            <a:off x="4389208" y="3195116"/>
            <a:ext cx="1579322" cy="671293"/>
            <a:chOff x="4161633" y="3060816"/>
            <a:chExt cx="1579322" cy="671293"/>
          </a:xfrm>
        </p:grpSpPr>
        <p:sp>
          <p:nvSpPr>
            <p:cNvPr id="404" name="Google Shape;404;p26"/>
            <p:cNvSpPr/>
            <p:nvPr/>
          </p:nvSpPr>
          <p:spPr>
            <a:xfrm>
              <a:off x="4161633" y="3060816"/>
              <a:ext cx="1579322" cy="671293"/>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26"/>
            <p:cNvSpPr/>
            <p:nvPr/>
          </p:nvSpPr>
          <p:spPr>
            <a:xfrm>
              <a:off x="4276884"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4295266" y="3434077"/>
              <a:ext cx="328517" cy="168383"/>
            </a:xfrm>
            <a:custGeom>
              <a:avLst/>
              <a:gdLst/>
              <a:ahLst/>
              <a:cxnLst/>
              <a:rect l="l" t="t" r="r" b="b"/>
              <a:pathLst>
                <a:path w="7488" h="3838" extrusionOk="0">
                  <a:moveTo>
                    <a:pt x="3742" y="1"/>
                  </a:moveTo>
                  <a:lnTo>
                    <a:pt x="1" y="844"/>
                  </a:lnTo>
                  <a:cubicBezTo>
                    <a:pt x="385" y="2558"/>
                    <a:pt x="1915" y="3838"/>
                    <a:pt x="3742" y="3838"/>
                  </a:cubicBezTo>
                  <a:cubicBezTo>
                    <a:pt x="5577" y="3838"/>
                    <a:pt x="7112" y="2544"/>
                    <a:pt x="7487" y="818"/>
                  </a:cubicBezTo>
                  <a:lnTo>
                    <a:pt x="37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4746970" y="3289739"/>
              <a:ext cx="833709" cy="37774"/>
            </a:xfrm>
            <a:custGeom>
              <a:avLst/>
              <a:gdLst/>
              <a:ahLst/>
              <a:cxnLst/>
              <a:rect l="l" t="t" r="r" b="b"/>
              <a:pathLst>
                <a:path w="19003" h="861" extrusionOk="0">
                  <a:moveTo>
                    <a:pt x="1" y="1"/>
                  </a:moveTo>
                  <a:lnTo>
                    <a:pt x="1" y="861"/>
                  </a:lnTo>
                  <a:lnTo>
                    <a:pt x="19003" y="861"/>
                  </a:lnTo>
                  <a:lnTo>
                    <a:pt x="19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4746970" y="3389240"/>
              <a:ext cx="833709" cy="37818"/>
            </a:xfrm>
            <a:custGeom>
              <a:avLst/>
              <a:gdLst/>
              <a:ahLst/>
              <a:cxnLst/>
              <a:rect l="l" t="t" r="r" b="b"/>
              <a:pathLst>
                <a:path w="19003" h="862" extrusionOk="0">
                  <a:moveTo>
                    <a:pt x="1" y="0"/>
                  </a:moveTo>
                  <a:lnTo>
                    <a:pt x="1" y="861"/>
                  </a:lnTo>
                  <a:lnTo>
                    <a:pt x="19003" y="861"/>
                  </a:lnTo>
                  <a:lnTo>
                    <a:pt x="190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4746970" y="3499489"/>
              <a:ext cx="450658" cy="37818"/>
            </a:xfrm>
            <a:custGeom>
              <a:avLst/>
              <a:gdLst/>
              <a:ahLst/>
              <a:cxnLst/>
              <a:rect l="l" t="t" r="r" b="b"/>
              <a:pathLst>
                <a:path w="10272" h="862" extrusionOk="0">
                  <a:moveTo>
                    <a:pt x="1" y="0"/>
                  </a:moveTo>
                  <a:lnTo>
                    <a:pt x="1" y="861"/>
                  </a:lnTo>
                  <a:lnTo>
                    <a:pt x="10271" y="861"/>
                  </a:lnTo>
                  <a:lnTo>
                    <a:pt x="102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flipH="1">
              <a:off x="4468091"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26"/>
          <p:cNvGrpSpPr/>
          <p:nvPr/>
        </p:nvGrpSpPr>
        <p:grpSpPr>
          <a:xfrm>
            <a:off x="6345231" y="2886609"/>
            <a:ext cx="1407691" cy="1286147"/>
            <a:chOff x="6117656" y="2752309"/>
            <a:chExt cx="1407691" cy="1286147"/>
          </a:xfrm>
        </p:grpSpPr>
        <p:sp>
          <p:nvSpPr>
            <p:cNvPr id="197" name="Google Shape;197;p26"/>
            <p:cNvSpPr/>
            <p:nvPr/>
          </p:nvSpPr>
          <p:spPr>
            <a:xfrm>
              <a:off x="6117656" y="3670896"/>
              <a:ext cx="54095" cy="15750"/>
            </a:xfrm>
            <a:custGeom>
              <a:avLst/>
              <a:gdLst/>
              <a:ahLst/>
              <a:cxnLst/>
              <a:rect l="l" t="t" r="r" b="b"/>
              <a:pathLst>
                <a:path w="1233" h="359" extrusionOk="0">
                  <a:moveTo>
                    <a:pt x="1" y="0"/>
                  </a:moveTo>
                  <a:lnTo>
                    <a:pt x="1" y="359"/>
                  </a:lnTo>
                  <a:lnTo>
                    <a:pt x="1233" y="359"/>
                  </a:lnTo>
                  <a:lnTo>
                    <a:pt x="1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6239970" y="3754253"/>
              <a:ext cx="69055" cy="15619"/>
            </a:xfrm>
            <a:custGeom>
              <a:avLst/>
              <a:gdLst/>
              <a:ahLst/>
              <a:cxnLst/>
              <a:rect l="l" t="t" r="r" b="b"/>
              <a:pathLst>
                <a:path w="1574" h="356" extrusionOk="0">
                  <a:moveTo>
                    <a:pt x="0" y="1"/>
                  </a:moveTo>
                  <a:lnTo>
                    <a:pt x="0" y="355"/>
                  </a:lnTo>
                  <a:lnTo>
                    <a:pt x="1574" y="355"/>
                  </a:lnTo>
                  <a:lnTo>
                    <a:pt x="15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6480563" y="3754253"/>
              <a:ext cx="69055" cy="15619"/>
            </a:xfrm>
            <a:custGeom>
              <a:avLst/>
              <a:gdLst/>
              <a:ahLst/>
              <a:cxnLst/>
              <a:rect l="l" t="t" r="r" b="b"/>
              <a:pathLst>
                <a:path w="1574" h="356" extrusionOk="0">
                  <a:moveTo>
                    <a:pt x="1" y="1"/>
                  </a:moveTo>
                  <a:lnTo>
                    <a:pt x="1" y="355"/>
                  </a:lnTo>
                  <a:lnTo>
                    <a:pt x="1574" y="355"/>
                  </a:lnTo>
                  <a:lnTo>
                    <a:pt x="15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6117656" y="3463032"/>
              <a:ext cx="54095" cy="15619"/>
            </a:xfrm>
            <a:custGeom>
              <a:avLst/>
              <a:gdLst/>
              <a:ahLst/>
              <a:cxnLst/>
              <a:rect l="l" t="t" r="r" b="b"/>
              <a:pathLst>
                <a:path w="1233" h="356" extrusionOk="0">
                  <a:moveTo>
                    <a:pt x="1" y="1"/>
                  </a:moveTo>
                  <a:lnTo>
                    <a:pt x="1" y="355"/>
                  </a:lnTo>
                  <a:lnTo>
                    <a:pt x="1233" y="355"/>
                  </a:lnTo>
                  <a:lnTo>
                    <a:pt x="1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6117656" y="3071564"/>
              <a:ext cx="54095" cy="15531"/>
            </a:xfrm>
            <a:custGeom>
              <a:avLst/>
              <a:gdLst/>
              <a:ahLst/>
              <a:cxnLst/>
              <a:rect l="l" t="t" r="r" b="b"/>
              <a:pathLst>
                <a:path w="1233" h="354" extrusionOk="0">
                  <a:moveTo>
                    <a:pt x="1" y="0"/>
                  </a:moveTo>
                  <a:lnTo>
                    <a:pt x="1" y="354"/>
                  </a:lnTo>
                  <a:lnTo>
                    <a:pt x="1233" y="354"/>
                  </a:lnTo>
                  <a:lnTo>
                    <a:pt x="1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6117656" y="2874843"/>
              <a:ext cx="54095" cy="15531"/>
            </a:xfrm>
            <a:custGeom>
              <a:avLst/>
              <a:gdLst/>
              <a:ahLst/>
              <a:cxnLst/>
              <a:rect l="l" t="t" r="r" b="b"/>
              <a:pathLst>
                <a:path w="1233" h="354" extrusionOk="0">
                  <a:moveTo>
                    <a:pt x="1" y="0"/>
                  </a:moveTo>
                  <a:lnTo>
                    <a:pt x="1" y="354"/>
                  </a:lnTo>
                  <a:lnTo>
                    <a:pt x="1233" y="354"/>
                  </a:lnTo>
                  <a:lnTo>
                    <a:pt x="1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6120332" y="3267276"/>
              <a:ext cx="54095" cy="15619"/>
            </a:xfrm>
            <a:custGeom>
              <a:avLst/>
              <a:gdLst/>
              <a:ahLst/>
              <a:cxnLst/>
              <a:rect l="l" t="t" r="r" b="b"/>
              <a:pathLst>
                <a:path w="1233" h="356" extrusionOk="0">
                  <a:moveTo>
                    <a:pt x="0" y="1"/>
                  </a:moveTo>
                  <a:lnTo>
                    <a:pt x="0" y="355"/>
                  </a:lnTo>
                  <a:lnTo>
                    <a:pt x="1233" y="355"/>
                  </a:lnTo>
                  <a:lnTo>
                    <a:pt x="1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6197415" y="2752309"/>
              <a:ext cx="1312797" cy="936853"/>
            </a:xfrm>
            <a:custGeom>
              <a:avLst/>
              <a:gdLst/>
              <a:ahLst/>
              <a:cxnLst/>
              <a:rect l="l" t="t" r="r" b="b"/>
              <a:pathLst>
                <a:path w="29923" h="21354" extrusionOk="0">
                  <a:moveTo>
                    <a:pt x="57" y="0"/>
                  </a:moveTo>
                  <a:cubicBezTo>
                    <a:pt x="57" y="0"/>
                    <a:pt x="53" y="36"/>
                    <a:pt x="53" y="105"/>
                  </a:cubicBezTo>
                  <a:cubicBezTo>
                    <a:pt x="48" y="180"/>
                    <a:pt x="48" y="285"/>
                    <a:pt x="48" y="420"/>
                  </a:cubicBezTo>
                  <a:cubicBezTo>
                    <a:pt x="44" y="700"/>
                    <a:pt x="39" y="1102"/>
                    <a:pt x="35" y="1626"/>
                  </a:cubicBezTo>
                  <a:cubicBezTo>
                    <a:pt x="31" y="2680"/>
                    <a:pt x="26" y="4209"/>
                    <a:pt x="18" y="6110"/>
                  </a:cubicBezTo>
                  <a:cubicBezTo>
                    <a:pt x="13" y="9925"/>
                    <a:pt x="9" y="15248"/>
                    <a:pt x="0" y="21297"/>
                  </a:cubicBezTo>
                  <a:lnTo>
                    <a:pt x="0" y="21354"/>
                  </a:lnTo>
                  <a:lnTo>
                    <a:pt x="4344" y="21354"/>
                  </a:lnTo>
                  <a:cubicBezTo>
                    <a:pt x="11402" y="21344"/>
                    <a:pt x="17796" y="21340"/>
                    <a:pt x="22427" y="21336"/>
                  </a:cubicBezTo>
                  <a:cubicBezTo>
                    <a:pt x="24739" y="21327"/>
                    <a:pt x="26610" y="21323"/>
                    <a:pt x="27912" y="21318"/>
                  </a:cubicBezTo>
                  <a:cubicBezTo>
                    <a:pt x="28555" y="21314"/>
                    <a:pt x="29057" y="21310"/>
                    <a:pt x="29402" y="21305"/>
                  </a:cubicBezTo>
                  <a:cubicBezTo>
                    <a:pt x="29569" y="21305"/>
                    <a:pt x="29695" y="21301"/>
                    <a:pt x="29787" y="21301"/>
                  </a:cubicBezTo>
                  <a:cubicBezTo>
                    <a:pt x="29874" y="21301"/>
                    <a:pt x="29922" y="21297"/>
                    <a:pt x="29922" y="21297"/>
                  </a:cubicBezTo>
                  <a:cubicBezTo>
                    <a:pt x="29922" y="21297"/>
                    <a:pt x="29874" y="21292"/>
                    <a:pt x="29787" y="21287"/>
                  </a:cubicBezTo>
                  <a:cubicBezTo>
                    <a:pt x="29695" y="21287"/>
                    <a:pt x="29569" y="21283"/>
                    <a:pt x="29402" y="21283"/>
                  </a:cubicBezTo>
                  <a:cubicBezTo>
                    <a:pt x="29057" y="21279"/>
                    <a:pt x="28555" y="21275"/>
                    <a:pt x="27912" y="21271"/>
                  </a:cubicBezTo>
                  <a:cubicBezTo>
                    <a:pt x="26610" y="21265"/>
                    <a:pt x="24739" y="21261"/>
                    <a:pt x="22427" y="21253"/>
                  </a:cubicBezTo>
                  <a:cubicBezTo>
                    <a:pt x="17796" y="21249"/>
                    <a:pt x="11402" y="21244"/>
                    <a:pt x="4344" y="21235"/>
                  </a:cubicBezTo>
                  <a:lnTo>
                    <a:pt x="113" y="21235"/>
                  </a:lnTo>
                  <a:cubicBezTo>
                    <a:pt x="105" y="15212"/>
                    <a:pt x="101" y="9912"/>
                    <a:pt x="97" y="6110"/>
                  </a:cubicBezTo>
                  <a:cubicBezTo>
                    <a:pt x="87" y="4209"/>
                    <a:pt x="83" y="2680"/>
                    <a:pt x="79" y="1626"/>
                  </a:cubicBezTo>
                  <a:cubicBezTo>
                    <a:pt x="75" y="1102"/>
                    <a:pt x="70" y="700"/>
                    <a:pt x="65" y="420"/>
                  </a:cubicBezTo>
                  <a:cubicBezTo>
                    <a:pt x="65" y="285"/>
                    <a:pt x="61" y="180"/>
                    <a:pt x="61" y="105"/>
                  </a:cubicBezTo>
                  <a:cubicBezTo>
                    <a:pt x="61" y="36"/>
                    <a:pt x="57" y="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6267425" y="3272494"/>
              <a:ext cx="1244945" cy="5177"/>
            </a:xfrm>
            <a:custGeom>
              <a:avLst/>
              <a:gdLst/>
              <a:ahLst/>
              <a:cxnLst/>
              <a:rect l="l" t="t" r="r" b="b"/>
              <a:pathLst>
                <a:path w="29018" h="118" extrusionOk="0">
                  <a:moveTo>
                    <a:pt x="14509" y="0"/>
                  </a:moveTo>
                  <a:cubicBezTo>
                    <a:pt x="6494" y="0"/>
                    <a:pt x="0" y="27"/>
                    <a:pt x="0" y="57"/>
                  </a:cubicBezTo>
                  <a:cubicBezTo>
                    <a:pt x="0" y="92"/>
                    <a:pt x="6494" y="118"/>
                    <a:pt x="14509" y="118"/>
                  </a:cubicBezTo>
                  <a:cubicBezTo>
                    <a:pt x="22519" y="118"/>
                    <a:pt x="29017" y="92"/>
                    <a:pt x="29017" y="57"/>
                  </a:cubicBezTo>
                  <a:cubicBezTo>
                    <a:pt x="29017" y="27"/>
                    <a:pt x="22519" y="0"/>
                    <a:pt x="14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6267425" y="3076695"/>
              <a:ext cx="1244945" cy="5265"/>
            </a:xfrm>
            <a:custGeom>
              <a:avLst/>
              <a:gdLst/>
              <a:ahLst/>
              <a:cxnLst/>
              <a:rect l="l" t="t" r="r" b="b"/>
              <a:pathLst>
                <a:path w="29018" h="120" extrusionOk="0">
                  <a:moveTo>
                    <a:pt x="14509" y="1"/>
                  </a:moveTo>
                  <a:cubicBezTo>
                    <a:pt x="6494" y="1"/>
                    <a:pt x="0" y="27"/>
                    <a:pt x="0" y="58"/>
                  </a:cubicBezTo>
                  <a:cubicBezTo>
                    <a:pt x="0" y="93"/>
                    <a:pt x="6494" y="119"/>
                    <a:pt x="14509" y="119"/>
                  </a:cubicBezTo>
                  <a:cubicBezTo>
                    <a:pt x="22519" y="119"/>
                    <a:pt x="29017" y="93"/>
                    <a:pt x="29017" y="58"/>
                  </a:cubicBezTo>
                  <a:cubicBezTo>
                    <a:pt x="29017" y="27"/>
                    <a:pt x="22519" y="1"/>
                    <a:pt x="145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6267425" y="2879975"/>
              <a:ext cx="1244945" cy="5265"/>
            </a:xfrm>
            <a:custGeom>
              <a:avLst/>
              <a:gdLst/>
              <a:ahLst/>
              <a:cxnLst/>
              <a:rect l="l" t="t" r="r" b="b"/>
              <a:pathLst>
                <a:path w="29018" h="120" extrusionOk="0">
                  <a:moveTo>
                    <a:pt x="14509" y="1"/>
                  </a:moveTo>
                  <a:cubicBezTo>
                    <a:pt x="6494" y="1"/>
                    <a:pt x="0" y="27"/>
                    <a:pt x="0" y="59"/>
                  </a:cubicBezTo>
                  <a:cubicBezTo>
                    <a:pt x="0" y="93"/>
                    <a:pt x="6494" y="119"/>
                    <a:pt x="14509" y="119"/>
                  </a:cubicBezTo>
                  <a:cubicBezTo>
                    <a:pt x="22519" y="119"/>
                    <a:pt x="29017" y="93"/>
                    <a:pt x="29017" y="59"/>
                  </a:cubicBezTo>
                  <a:cubicBezTo>
                    <a:pt x="29017" y="27"/>
                    <a:pt x="22519" y="1"/>
                    <a:pt x="145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6267425" y="3468249"/>
              <a:ext cx="1244945" cy="5001"/>
            </a:xfrm>
            <a:custGeom>
              <a:avLst/>
              <a:gdLst/>
              <a:ahLst/>
              <a:cxnLst/>
              <a:rect l="l" t="t" r="r" b="b"/>
              <a:pathLst>
                <a:path w="29018" h="114" extrusionOk="0">
                  <a:moveTo>
                    <a:pt x="14509" y="0"/>
                  </a:moveTo>
                  <a:cubicBezTo>
                    <a:pt x="6494" y="0"/>
                    <a:pt x="0" y="26"/>
                    <a:pt x="0" y="57"/>
                  </a:cubicBezTo>
                  <a:cubicBezTo>
                    <a:pt x="0" y="87"/>
                    <a:pt x="6494" y="113"/>
                    <a:pt x="14509" y="113"/>
                  </a:cubicBezTo>
                  <a:cubicBezTo>
                    <a:pt x="22519" y="113"/>
                    <a:pt x="29017" y="87"/>
                    <a:pt x="29017" y="57"/>
                  </a:cubicBezTo>
                  <a:cubicBezTo>
                    <a:pt x="29017" y="26"/>
                    <a:pt x="22519" y="0"/>
                    <a:pt x="145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6265284" y="2766699"/>
              <a:ext cx="1244926" cy="877801"/>
            </a:xfrm>
            <a:custGeom>
              <a:avLst/>
              <a:gdLst/>
              <a:ahLst/>
              <a:cxnLst/>
              <a:rect l="l" t="t" r="r" b="b"/>
              <a:pathLst>
                <a:path w="28376" h="20008" extrusionOk="0">
                  <a:moveTo>
                    <a:pt x="18153" y="1"/>
                  </a:moveTo>
                  <a:lnTo>
                    <a:pt x="14714" y="6534"/>
                  </a:lnTo>
                  <a:lnTo>
                    <a:pt x="12425" y="4668"/>
                  </a:lnTo>
                  <a:lnTo>
                    <a:pt x="9605" y="9593"/>
                  </a:lnTo>
                  <a:lnTo>
                    <a:pt x="7578" y="8164"/>
                  </a:lnTo>
                  <a:lnTo>
                    <a:pt x="4143" y="13504"/>
                  </a:lnTo>
                  <a:lnTo>
                    <a:pt x="2469" y="12220"/>
                  </a:lnTo>
                  <a:lnTo>
                    <a:pt x="0" y="16048"/>
                  </a:lnTo>
                  <a:lnTo>
                    <a:pt x="0" y="20007"/>
                  </a:lnTo>
                  <a:lnTo>
                    <a:pt x="28375" y="20007"/>
                  </a:lnTo>
                  <a:lnTo>
                    <a:pt x="28375" y="2641"/>
                  </a:lnTo>
                  <a:lnTo>
                    <a:pt x="24849" y="3649"/>
                  </a:lnTo>
                  <a:lnTo>
                    <a:pt x="21855" y="7303"/>
                  </a:lnTo>
                  <a:lnTo>
                    <a:pt x="181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6265284" y="2819433"/>
              <a:ext cx="1260062" cy="709243"/>
            </a:xfrm>
            <a:custGeom>
              <a:avLst/>
              <a:gdLst/>
              <a:ahLst/>
              <a:cxnLst/>
              <a:rect l="l" t="t" r="r" b="b"/>
              <a:pathLst>
                <a:path w="28721" h="16166" extrusionOk="0">
                  <a:moveTo>
                    <a:pt x="25041" y="1"/>
                  </a:moveTo>
                  <a:lnTo>
                    <a:pt x="25027" y="13"/>
                  </a:lnTo>
                  <a:cubicBezTo>
                    <a:pt x="24240" y="1036"/>
                    <a:pt x="23252" y="2306"/>
                    <a:pt x="22122" y="3767"/>
                  </a:cubicBezTo>
                  <a:lnTo>
                    <a:pt x="22122" y="3767"/>
                  </a:lnTo>
                  <a:cubicBezTo>
                    <a:pt x="20021" y="3763"/>
                    <a:pt x="17561" y="3759"/>
                    <a:pt x="14889" y="3759"/>
                  </a:cubicBezTo>
                  <a:lnTo>
                    <a:pt x="14859" y="3759"/>
                  </a:lnTo>
                  <a:lnTo>
                    <a:pt x="14841" y="3785"/>
                  </a:lnTo>
                  <a:cubicBezTo>
                    <a:pt x="13884" y="5376"/>
                    <a:pt x="12853" y="7089"/>
                    <a:pt x="11786" y="8863"/>
                  </a:cubicBezTo>
                  <a:cubicBezTo>
                    <a:pt x="10766" y="10563"/>
                    <a:pt x="9777" y="12212"/>
                    <a:pt x="8840" y="13769"/>
                  </a:cubicBezTo>
                  <a:lnTo>
                    <a:pt x="8840" y="13769"/>
                  </a:lnTo>
                  <a:cubicBezTo>
                    <a:pt x="7421" y="11828"/>
                    <a:pt x="6105" y="10033"/>
                    <a:pt x="4942" y="8444"/>
                  </a:cubicBezTo>
                  <a:lnTo>
                    <a:pt x="4903" y="8387"/>
                  </a:lnTo>
                  <a:lnTo>
                    <a:pt x="4864" y="8444"/>
                  </a:lnTo>
                  <a:cubicBezTo>
                    <a:pt x="3387" y="10782"/>
                    <a:pt x="2168" y="12704"/>
                    <a:pt x="1315" y="14055"/>
                  </a:cubicBezTo>
                  <a:cubicBezTo>
                    <a:pt x="896" y="14723"/>
                    <a:pt x="563" y="15247"/>
                    <a:pt x="337" y="15610"/>
                  </a:cubicBezTo>
                  <a:cubicBezTo>
                    <a:pt x="228" y="15790"/>
                    <a:pt x="144" y="15925"/>
                    <a:pt x="83" y="16022"/>
                  </a:cubicBezTo>
                  <a:cubicBezTo>
                    <a:pt x="26" y="16117"/>
                    <a:pt x="0" y="16165"/>
                    <a:pt x="0" y="16165"/>
                  </a:cubicBezTo>
                  <a:cubicBezTo>
                    <a:pt x="0" y="16165"/>
                    <a:pt x="35" y="16122"/>
                    <a:pt x="97" y="16030"/>
                  </a:cubicBezTo>
                  <a:cubicBezTo>
                    <a:pt x="158" y="15933"/>
                    <a:pt x="245" y="15798"/>
                    <a:pt x="359" y="15628"/>
                  </a:cubicBezTo>
                  <a:cubicBezTo>
                    <a:pt x="595" y="15265"/>
                    <a:pt x="931" y="14745"/>
                    <a:pt x="1359" y="14081"/>
                  </a:cubicBezTo>
                  <a:cubicBezTo>
                    <a:pt x="2213" y="12751"/>
                    <a:pt x="3432" y="10853"/>
                    <a:pt x="4909" y="8556"/>
                  </a:cubicBezTo>
                  <a:lnTo>
                    <a:pt x="4909" y="8556"/>
                  </a:lnTo>
                  <a:cubicBezTo>
                    <a:pt x="6070" y="10150"/>
                    <a:pt x="7380" y="11954"/>
                    <a:pt x="8797" y="13902"/>
                  </a:cubicBezTo>
                  <a:lnTo>
                    <a:pt x="8849" y="13972"/>
                  </a:lnTo>
                  <a:lnTo>
                    <a:pt x="8893" y="13898"/>
                  </a:lnTo>
                  <a:cubicBezTo>
                    <a:pt x="9841" y="12320"/>
                    <a:pt x="10847" y="10650"/>
                    <a:pt x="11887" y="8920"/>
                  </a:cubicBezTo>
                  <a:cubicBezTo>
                    <a:pt x="12947" y="7155"/>
                    <a:pt x="13973" y="5451"/>
                    <a:pt x="14922" y="3868"/>
                  </a:cubicBezTo>
                  <a:lnTo>
                    <a:pt x="14922" y="3868"/>
                  </a:lnTo>
                  <a:cubicBezTo>
                    <a:pt x="17592" y="3863"/>
                    <a:pt x="20050" y="3863"/>
                    <a:pt x="22148" y="3859"/>
                  </a:cubicBezTo>
                  <a:lnTo>
                    <a:pt x="22169" y="3859"/>
                  </a:lnTo>
                  <a:lnTo>
                    <a:pt x="22183" y="3841"/>
                  </a:lnTo>
                  <a:cubicBezTo>
                    <a:pt x="23306" y="2371"/>
                    <a:pt x="24285" y="1094"/>
                    <a:pt x="25070" y="65"/>
                  </a:cubicBezTo>
                  <a:lnTo>
                    <a:pt x="25070" y="65"/>
                  </a:lnTo>
                  <a:cubicBezTo>
                    <a:pt x="26221" y="57"/>
                    <a:pt x="27133" y="53"/>
                    <a:pt x="27760" y="49"/>
                  </a:cubicBezTo>
                  <a:cubicBezTo>
                    <a:pt x="28069" y="49"/>
                    <a:pt x="28310" y="44"/>
                    <a:pt x="28476" y="44"/>
                  </a:cubicBezTo>
                  <a:cubicBezTo>
                    <a:pt x="28555" y="39"/>
                    <a:pt x="28611" y="39"/>
                    <a:pt x="28660" y="39"/>
                  </a:cubicBezTo>
                  <a:cubicBezTo>
                    <a:pt x="28698" y="35"/>
                    <a:pt x="28720" y="35"/>
                    <a:pt x="28720" y="35"/>
                  </a:cubicBezTo>
                  <a:cubicBezTo>
                    <a:pt x="28720" y="31"/>
                    <a:pt x="28698" y="31"/>
                    <a:pt x="28660" y="31"/>
                  </a:cubicBezTo>
                  <a:cubicBezTo>
                    <a:pt x="28611" y="27"/>
                    <a:pt x="28555" y="27"/>
                    <a:pt x="28476" y="27"/>
                  </a:cubicBezTo>
                  <a:cubicBezTo>
                    <a:pt x="28310" y="23"/>
                    <a:pt x="28069" y="17"/>
                    <a:pt x="27760" y="17"/>
                  </a:cubicBezTo>
                  <a:cubicBezTo>
                    <a:pt x="27130" y="13"/>
                    <a:pt x="26213" y="9"/>
                    <a:pt x="25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6508159" y="3234899"/>
              <a:ext cx="24569" cy="23603"/>
            </a:xfrm>
            <a:custGeom>
              <a:avLst/>
              <a:gdLst/>
              <a:ahLst/>
              <a:cxnLst/>
              <a:rect l="l" t="t" r="r" b="b"/>
              <a:pathLst>
                <a:path w="560" h="538" extrusionOk="0">
                  <a:moveTo>
                    <a:pt x="281" y="1"/>
                  </a:moveTo>
                  <a:cubicBezTo>
                    <a:pt x="128" y="1"/>
                    <a:pt x="1" y="123"/>
                    <a:pt x="1" y="271"/>
                  </a:cubicBezTo>
                  <a:cubicBezTo>
                    <a:pt x="1" y="416"/>
                    <a:pt x="128" y="538"/>
                    <a:pt x="281" y="538"/>
                  </a:cubicBezTo>
                  <a:cubicBezTo>
                    <a:pt x="434" y="538"/>
                    <a:pt x="560" y="416"/>
                    <a:pt x="560" y="271"/>
                  </a:cubicBezTo>
                  <a:cubicBezTo>
                    <a:pt x="560" y="123"/>
                    <a:pt x="434"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6239970" y="3886175"/>
              <a:ext cx="157985" cy="152281"/>
            </a:xfrm>
            <a:custGeom>
              <a:avLst/>
              <a:gdLst/>
              <a:ahLst/>
              <a:cxnLst/>
              <a:rect l="l" t="t" r="r" b="b"/>
              <a:pathLst>
                <a:path w="3601" h="3471" extrusionOk="0">
                  <a:moveTo>
                    <a:pt x="1801" y="1"/>
                  </a:moveTo>
                  <a:cubicBezTo>
                    <a:pt x="805" y="1"/>
                    <a:pt x="0" y="779"/>
                    <a:pt x="0" y="1735"/>
                  </a:cubicBezTo>
                  <a:cubicBezTo>
                    <a:pt x="0" y="2693"/>
                    <a:pt x="805" y="3470"/>
                    <a:pt x="1801" y="3470"/>
                  </a:cubicBezTo>
                  <a:cubicBezTo>
                    <a:pt x="2792" y="3470"/>
                    <a:pt x="3601" y="2693"/>
                    <a:pt x="3601" y="1735"/>
                  </a:cubicBezTo>
                  <a:cubicBezTo>
                    <a:pt x="3601" y="779"/>
                    <a:pt x="2792"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6515090" y="3911314"/>
              <a:ext cx="927816" cy="28605"/>
            </a:xfrm>
            <a:custGeom>
              <a:avLst/>
              <a:gdLst/>
              <a:ahLst/>
              <a:cxnLst/>
              <a:rect l="l" t="t" r="r" b="b"/>
              <a:pathLst>
                <a:path w="21148" h="652" extrusionOk="0">
                  <a:moveTo>
                    <a:pt x="0" y="0"/>
                  </a:moveTo>
                  <a:lnTo>
                    <a:pt x="0" y="652"/>
                  </a:lnTo>
                  <a:lnTo>
                    <a:pt x="21148" y="652"/>
                  </a:lnTo>
                  <a:lnTo>
                    <a:pt x="211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6515090" y="3982430"/>
              <a:ext cx="385244" cy="28649"/>
            </a:xfrm>
            <a:custGeom>
              <a:avLst/>
              <a:gdLst/>
              <a:ahLst/>
              <a:cxnLst/>
              <a:rect l="l" t="t" r="r" b="b"/>
              <a:pathLst>
                <a:path w="8781" h="653" extrusionOk="0">
                  <a:moveTo>
                    <a:pt x="0" y="1"/>
                  </a:moveTo>
                  <a:lnTo>
                    <a:pt x="0" y="652"/>
                  </a:lnTo>
                  <a:lnTo>
                    <a:pt x="8780" y="652"/>
                  </a:lnTo>
                  <a:lnTo>
                    <a:pt x="87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26"/>
          <p:cNvSpPr txBox="1">
            <a:spLocks noGrp="1"/>
          </p:cNvSpPr>
          <p:nvPr>
            <p:ph type="ctrTitle"/>
          </p:nvPr>
        </p:nvSpPr>
        <p:spPr>
          <a:xfrm>
            <a:off x="238793" y="1124168"/>
            <a:ext cx="4920548" cy="3256021"/>
          </a:xfrm>
          <a:prstGeom prst="rect">
            <a:avLst/>
          </a:prstGeom>
        </p:spPr>
        <p:txBody>
          <a:bodyPr spcFirstLastPara="1" wrap="square" lIns="91425" tIns="91425" rIns="91425" bIns="91425" anchor="b" anchorCtr="0">
            <a:noAutofit/>
          </a:bodyPr>
          <a:lstStyle/>
          <a:p>
            <a:r>
              <a:rPr lang="ka-GE" dirty="0"/>
              <a:t>სპორტის მენეჯმენტი - სამბოს ფედერაცია</a:t>
            </a:r>
            <a:endParaRPr lang="en-US" dirty="0"/>
          </a:p>
        </p:txBody>
      </p:sp>
      <p:grpSp>
        <p:nvGrpSpPr>
          <p:cNvPr id="215" name="Google Shape;215;p26"/>
          <p:cNvGrpSpPr/>
          <p:nvPr/>
        </p:nvGrpSpPr>
        <p:grpSpPr>
          <a:xfrm>
            <a:off x="3940094" y="1807838"/>
            <a:ext cx="1294564" cy="589573"/>
            <a:chOff x="3940094" y="1807838"/>
            <a:chExt cx="1294564" cy="589573"/>
          </a:xfrm>
        </p:grpSpPr>
        <p:grpSp>
          <p:nvGrpSpPr>
            <p:cNvPr id="216" name="Google Shape;216;p26"/>
            <p:cNvGrpSpPr/>
            <p:nvPr/>
          </p:nvGrpSpPr>
          <p:grpSpPr>
            <a:xfrm>
              <a:off x="3940094" y="1807838"/>
              <a:ext cx="1294564" cy="589573"/>
              <a:chOff x="3543907" y="2562740"/>
              <a:chExt cx="1294564" cy="381675"/>
            </a:xfrm>
          </p:grpSpPr>
          <p:sp>
            <p:nvSpPr>
              <p:cNvPr id="217" name="Google Shape;217;p26"/>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3543907" y="2596242"/>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6"/>
            <p:cNvSpPr/>
            <p:nvPr/>
          </p:nvSpPr>
          <p:spPr>
            <a:xfrm>
              <a:off x="4099654" y="1961924"/>
              <a:ext cx="114112" cy="114156"/>
            </a:xfrm>
            <a:custGeom>
              <a:avLst/>
              <a:gdLst/>
              <a:ahLst/>
              <a:cxnLst/>
              <a:rect l="l" t="t" r="r" b="b"/>
              <a:pathLst>
                <a:path w="2601" h="2602" extrusionOk="0">
                  <a:moveTo>
                    <a:pt x="1302" y="1"/>
                  </a:moveTo>
                  <a:cubicBezTo>
                    <a:pt x="582" y="1"/>
                    <a:pt x="1" y="582"/>
                    <a:pt x="1" y="1298"/>
                  </a:cubicBezTo>
                  <a:cubicBezTo>
                    <a:pt x="1" y="2020"/>
                    <a:pt x="582" y="2601"/>
                    <a:pt x="1302" y="2601"/>
                  </a:cubicBezTo>
                  <a:cubicBezTo>
                    <a:pt x="2020" y="2601"/>
                    <a:pt x="2601" y="2020"/>
                    <a:pt x="2601" y="1298"/>
                  </a:cubicBezTo>
                  <a:cubicBezTo>
                    <a:pt x="2601" y="582"/>
                    <a:pt x="2020"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4270842" y="1979561"/>
              <a:ext cx="397704" cy="22112"/>
            </a:xfrm>
            <a:custGeom>
              <a:avLst/>
              <a:gdLst/>
              <a:ahLst/>
              <a:cxnLst/>
              <a:rect l="l" t="t" r="r" b="b"/>
              <a:pathLst>
                <a:path w="9065" h="504" extrusionOk="0">
                  <a:moveTo>
                    <a:pt x="0" y="1"/>
                  </a:moveTo>
                  <a:lnTo>
                    <a:pt x="0" y="503"/>
                  </a:lnTo>
                  <a:lnTo>
                    <a:pt x="9064" y="503"/>
                  </a:lnTo>
                  <a:lnTo>
                    <a:pt x="90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4270842" y="2029574"/>
              <a:ext cx="773516" cy="22331"/>
            </a:xfrm>
            <a:custGeom>
              <a:avLst/>
              <a:gdLst/>
              <a:ahLst/>
              <a:cxnLst/>
              <a:rect l="l" t="t" r="r" b="b"/>
              <a:pathLst>
                <a:path w="17631" h="509" extrusionOk="0">
                  <a:moveTo>
                    <a:pt x="0" y="1"/>
                  </a:moveTo>
                  <a:lnTo>
                    <a:pt x="0" y="508"/>
                  </a:lnTo>
                  <a:lnTo>
                    <a:pt x="17630" y="508"/>
                  </a:lnTo>
                  <a:lnTo>
                    <a:pt x="17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4099654" y="2137367"/>
              <a:ext cx="114112" cy="114112"/>
            </a:xfrm>
            <a:custGeom>
              <a:avLst/>
              <a:gdLst/>
              <a:ahLst/>
              <a:cxnLst/>
              <a:rect l="l" t="t" r="r" b="b"/>
              <a:pathLst>
                <a:path w="2601" h="2601" extrusionOk="0">
                  <a:moveTo>
                    <a:pt x="1302" y="0"/>
                  </a:moveTo>
                  <a:cubicBezTo>
                    <a:pt x="582" y="0"/>
                    <a:pt x="1" y="581"/>
                    <a:pt x="1" y="1299"/>
                  </a:cubicBezTo>
                  <a:cubicBezTo>
                    <a:pt x="1" y="2019"/>
                    <a:pt x="582" y="2600"/>
                    <a:pt x="1302" y="2600"/>
                  </a:cubicBezTo>
                  <a:cubicBezTo>
                    <a:pt x="2020" y="2600"/>
                    <a:pt x="2601" y="2019"/>
                    <a:pt x="2601" y="1299"/>
                  </a:cubicBezTo>
                  <a:cubicBezTo>
                    <a:pt x="2601" y="581"/>
                    <a:pt x="2020"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4270842" y="2154960"/>
              <a:ext cx="203086" cy="22156"/>
            </a:xfrm>
            <a:custGeom>
              <a:avLst/>
              <a:gdLst/>
              <a:ahLst/>
              <a:cxnLst/>
              <a:rect l="l" t="t" r="r" b="b"/>
              <a:pathLst>
                <a:path w="4629" h="505" extrusionOk="0">
                  <a:moveTo>
                    <a:pt x="0" y="1"/>
                  </a:moveTo>
                  <a:lnTo>
                    <a:pt x="0" y="504"/>
                  </a:lnTo>
                  <a:lnTo>
                    <a:pt x="4629" y="504"/>
                  </a:lnTo>
                  <a:lnTo>
                    <a:pt x="46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4270842" y="2205018"/>
              <a:ext cx="773516" cy="22287"/>
            </a:xfrm>
            <a:custGeom>
              <a:avLst/>
              <a:gdLst/>
              <a:ahLst/>
              <a:cxnLst/>
              <a:rect l="l" t="t" r="r" b="b"/>
              <a:pathLst>
                <a:path w="17631" h="508" extrusionOk="0">
                  <a:moveTo>
                    <a:pt x="0" y="1"/>
                  </a:moveTo>
                  <a:lnTo>
                    <a:pt x="0" y="508"/>
                  </a:lnTo>
                  <a:lnTo>
                    <a:pt x="17630" y="508"/>
                  </a:lnTo>
                  <a:lnTo>
                    <a:pt x="17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26"/>
          <p:cNvSpPr/>
          <p:nvPr/>
        </p:nvSpPr>
        <p:spPr>
          <a:xfrm>
            <a:off x="3951478" y="3276892"/>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6"/>
          <p:cNvGrpSpPr/>
          <p:nvPr/>
        </p:nvGrpSpPr>
        <p:grpSpPr>
          <a:xfrm>
            <a:off x="6193917" y="1459403"/>
            <a:ext cx="906007" cy="136663"/>
            <a:chOff x="5966342" y="1378202"/>
            <a:chExt cx="906007" cy="136663"/>
          </a:xfrm>
        </p:grpSpPr>
        <p:sp>
          <p:nvSpPr>
            <p:cNvPr id="226" name="Google Shape;226;p26"/>
            <p:cNvSpPr/>
            <p:nvPr/>
          </p:nvSpPr>
          <p:spPr>
            <a:xfrm>
              <a:off x="5966342" y="1378202"/>
              <a:ext cx="153861" cy="136663"/>
            </a:xfrm>
            <a:custGeom>
              <a:avLst/>
              <a:gdLst/>
              <a:ahLst/>
              <a:cxnLst/>
              <a:rect l="l" t="t" r="r" b="b"/>
              <a:pathLst>
                <a:path w="3507" h="3115" extrusionOk="0">
                  <a:moveTo>
                    <a:pt x="1755" y="0"/>
                  </a:moveTo>
                  <a:cubicBezTo>
                    <a:pt x="1298" y="0"/>
                    <a:pt x="846" y="200"/>
                    <a:pt x="539" y="582"/>
                  </a:cubicBezTo>
                  <a:cubicBezTo>
                    <a:pt x="1" y="1255"/>
                    <a:pt x="110" y="2234"/>
                    <a:pt x="779" y="2772"/>
                  </a:cubicBezTo>
                  <a:cubicBezTo>
                    <a:pt x="1068" y="3002"/>
                    <a:pt x="1412" y="3115"/>
                    <a:pt x="1754" y="3115"/>
                  </a:cubicBezTo>
                  <a:cubicBezTo>
                    <a:pt x="2210" y="3115"/>
                    <a:pt x="2661" y="2915"/>
                    <a:pt x="2968" y="2531"/>
                  </a:cubicBezTo>
                  <a:cubicBezTo>
                    <a:pt x="3506" y="1863"/>
                    <a:pt x="3401" y="879"/>
                    <a:pt x="2728" y="342"/>
                  </a:cubicBezTo>
                  <a:cubicBezTo>
                    <a:pt x="2440" y="112"/>
                    <a:pt x="2096"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6003940" y="1423214"/>
              <a:ext cx="78839" cy="50146"/>
            </a:xfrm>
            <a:custGeom>
              <a:avLst/>
              <a:gdLst/>
              <a:ahLst/>
              <a:cxnLst/>
              <a:rect l="l" t="t" r="r" b="b"/>
              <a:pathLst>
                <a:path w="1797" h="1143" extrusionOk="0">
                  <a:moveTo>
                    <a:pt x="1767" y="1"/>
                  </a:moveTo>
                  <a:cubicBezTo>
                    <a:pt x="1725" y="1"/>
                    <a:pt x="1324" y="360"/>
                    <a:pt x="853" y="819"/>
                  </a:cubicBezTo>
                  <a:cubicBezTo>
                    <a:pt x="797" y="875"/>
                    <a:pt x="741" y="928"/>
                    <a:pt x="686" y="981"/>
                  </a:cubicBezTo>
                  <a:lnTo>
                    <a:pt x="686" y="981"/>
                  </a:lnTo>
                  <a:cubicBezTo>
                    <a:pt x="336" y="636"/>
                    <a:pt x="62" y="394"/>
                    <a:pt x="26" y="394"/>
                  </a:cubicBezTo>
                  <a:cubicBezTo>
                    <a:pt x="25" y="394"/>
                    <a:pt x="24" y="394"/>
                    <a:pt x="23" y="395"/>
                  </a:cubicBezTo>
                  <a:cubicBezTo>
                    <a:pt x="1" y="413"/>
                    <a:pt x="267" y="714"/>
                    <a:pt x="647" y="1099"/>
                  </a:cubicBezTo>
                  <a:lnTo>
                    <a:pt x="687" y="1143"/>
                  </a:lnTo>
                  <a:lnTo>
                    <a:pt x="726" y="1103"/>
                  </a:lnTo>
                  <a:cubicBezTo>
                    <a:pt x="796" y="1038"/>
                    <a:pt x="862" y="972"/>
                    <a:pt x="931" y="902"/>
                  </a:cubicBezTo>
                  <a:cubicBezTo>
                    <a:pt x="1421" y="430"/>
                    <a:pt x="1796" y="28"/>
                    <a:pt x="1770" y="2"/>
                  </a:cubicBezTo>
                  <a:cubicBezTo>
                    <a:pt x="1770" y="1"/>
                    <a:pt x="1769" y="1"/>
                    <a:pt x="1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6235364" y="1411237"/>
              <a:ext cx="636985" cy="5177"/>
            </a:xfrm>
            <a:custGeom>
              <a:avLst/>
              <a:gdLst/>
              <a:ahLst/>
              <a:cxnLst/>
              <a:rect l="l" t="t" r="r" b="b"/>
              <a:pathLst>
                <a:path w="14519" h="118" extrusionOk="0">
                  <a:moveTo>
                    <a:pt x="7259" y="0"/>
                  </a:moveTo>
                  <a:cubicBezTo>
                    <a:pt x="3252" y="0"/>
                    <a:pt x="0" y="26"/>
                    <a:pt x="0" y="61"/>
                  </a:cubicBezTo>
                  <a:cubicBezTo>
                    <a:pt x="0" y="91"/>
                    <a:pt x="3252" y="117"/>
                    <a:pt x="7259" y="117"/>
                  </a:cubicBezTo>
                  <a:cubicBezTo>
                    <a:pt x="11267" y="117"/>
                    <a:pt x="14518" y="91"/>
                    <a:pt x="14518" y="61"/>
                  </a:cubicBezTo>
                  <a:cubicBezTo>
                    <a:pt x="14518" y="26"/>
                    <a:pt x="11267" y="0"/>
                    <a:pt x="7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6242822" y="1473535"/>
              <a:ext cx="368178" cy="5001"/>
            </a:xfrm>
            <a:custGeom>
              <a:avLst/>
              <a:gdLst/>
              <a:ahLst/>
              <a:cxnLst/>
              <a:rect l="l" t="t" r="r" b="b"/>
              <a:pathLst>
                <a:path w="8392" h="114" extrusionOk="0">
                  <a:moveTo>
                    <a:pt x="4196" y="0"/>
                  </a:moveTo>
                  <a:cubicBezTo>
                    <a:pt x="1880" y="0"/>
                    <a:pt x="0" y="22"/>
                    <a:pt x="0" y="57"/>
                  </a:cubicBezTo>
                  <a:cubicBezTo>
                    <a:pt x="0" y="87"/>
                    <a:pt x="1880" y="113"/>
                    <a:pt x="4196" y="113"/>
                  </a:cubicBezTo>
                  <a:cubicBezTo>
                    <a:pt x="6513" y="113"/>
                    <a:pt x="8391" y="87"/>
                    <a:pt x="8391" y="57"/>
                  </a:cubicBezTo>
                  <a:cubicBezTo>
                    <a:pt x="8391" y="22"/>
                    <a:pt x="6513" y="0"/>
                    <a:pt x="41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26"/>
          <p:cNvGrpSpPr/>
          <p:nvPr/>
        </p:nvGrpSpPr>
        <p:grpSpPr>
          <a:xfrm>
            <a:off x="8042062" y="2843136"/>
            <a:ext cx="496812" cy="472595"/>
            <a:chOff x="7814487" y="2708836"/>
            <a:chExt cx="496812" cy="472595"/>
          </a:xfrm>
        </p:grpSpPr>
        <p:sp>
          <p:nvSpPr>
            <p:cNvPr id="231" name="Google Shape;231;p26"/>
            <p:cNvSpPr/>
            <p:nvPr/>
          </p:nvSpPr>
          <p:spPr>
            <a:xfrm>
              <a:off x="7814487" y="2708836"/>
              <a:ext cx="496812" cy="472595"/>
            </a:xfrm>
            <a:custGeom>
              <a:avLst/>
              <a:gdLst/>
              <a:ahLst/>
              <a:cxnLst/>
              <a:rect l="l" t="t" r="r" b="b"/>
              <a:pathLst>
                <a:path w="11324" h="10772" extrusionOk="0">
                  <a:moveTo>
                    <a:pt x="5922" y="1"/>
                  </a:moveTo>
                  <a:cubicBezTo>
                    <a:pt x="5106" y="1"/>
                    <a:pt x="4261" y="192"/>
                    <a:pt x="3483" y="573"/>
                  </a:cubicBezTo>
                  <a:cubicBezTo>
                    <a:pt x="2399" y="1115"/>
                    <a:pt x="1473" y="2063"/>
                    <a:pt x="957" y="3243"/>
                  </a:cubicBezTo>
                  <a:cubicBezTo>
                    <a:pt x="555" y="4152"/>
                    <a:pt x="442" y="5153"/>
                    <a:pt x="555" y="6088"/>
                  </a:cubicBezTo>
                  <a:cubicBezTo>
                    <a:pt x="621" y="6556"/>
                    <a:pt x="743" y="7006"/>
                    <a:pt x="910" y="7430"/>
                  </a:cubicBezTo>
                  <a:cubicBezTo>
                    <a:pt x="1077" y="7838"/>
                    <a:pt x="1295" y="8215"/>
                    <a:pt x="1542" y="8563"/>
                  </a:cubicBezTo>
                  <a:lnTo>
                    <a:pt x="1542" y="8563"/>
                  </a:lnTo>
                  <a:cubicBezTo>
                    <a:pt x="1044" y="9137"/>
                    <a:pt x="560" y="9694"/>
                    <a:pt x="101" y="10223"/>
                  </a:cubicBezTo>
                  <a:lnTo>
                    <a:pt x="0" y="10336"/>
                  </a:lnTo>
                  <a:lnTo>
                    <a:pt x="0" y="10336"/>
                  </a:lnTo>
                  <a:lnTo>
                    <a:pt x="153" y="10306"/>
                  </a:lnTo>
                  <a:cubicBezTo>
                    <a:pt x="1085" y="10128"/>
                    <a:pt x="1978" y="9954"/>
                    <a:pt x="2797" y="9798"/>
                  </a:cubicBezTo>
                  <a:lnTo>
                    <a:pt x="2797" y="9798"/>
                  </a:lnTo>
                  <a:cubicBezTo>
                    <a:pt x="3776" y="10473"/>
                    <a:pt x="4868" y="10768"/>
                    <a:pt x="5822" y="10768"/>
                  </a:cubicBezTo>
                  <a:cubicBezTo>
                    <a:pt x="5831" y="10768"/>
                    <a:pt x="5839" y="10768"/>
                    <a:pt x="5847" y="10768"/>
                  </a:cubicBezTo>
                  <a:cubicBezTo>
                    <a:pt x="5892" y="10770"/>
                    <a:pt x="5938" y="10771"/>
                    <a:pt x="5984" y="10771"/>
                  </a:cubicBezTo>
                  <a:cubicBezTo>
                    <a:pt x="6057" y="10771"/>
                    <a:pt x="6131" y="10768"/>
                    <a:pt x="6201" y="10760"/>
                  </a:cubicBezTo>
                  <a:cubicBezTo>
                    <a:pt x="6319" y="10751"/>
                    <a:pt x="6433" y="10747"/>
                    <a:pt x="6547" y="10734"/>
                  </a:cubicBezTo>
                  <a:cubicBezTo>
                    <a:pt x="6769" y="10695"/>
                    <a:pt x="6983" y="10673"/>
                    <a:pt x="7185" y="10611"/>
                  </a:cubicBezTo>
                  <a:cubicBezTo>
                    <a:pt x="7285" y="10585"/>
                    <a:pt x="7386" y="10558"/>
                    <a:pt x="7481" y="10532"/>
                  </a:cubicBezTo>
                  <a:cubicBezTo>
                    <a:pt x="7574" y="10498"/>
                    <a:pt x="7665" y="10467"/>
                    <a:pt x="7757" y="10432"/>
                  </a:cubicBezTo>
                  <a:cubicBezTo>
                    <a:pt x="7941" y="10375"/>
                    <a:pt x="8098" y="10288"/>
                    <a:pt x="8256" y="10217"/>
                  </a:cubicBezTo>
                  <a:cubicBezTo>
                    <a:pt x="8875" y="9912"/>
                    <a:pt x="9287" y="9558"/>
                    <a:pt x="9557" y="9313"/>
                  </a:cubicBezTo>
                  <a:cubicBezTo>
                    <a:pt x="9688" y="9186"/>
                    <a:pt x="9776" y="9077"/>
                    <a:pt x="9841" y="9011"/>
                  </a:cubicBezTo>
                  <a:cubicBezTo>
                    <a:pt x="9907" y="8942"/>
                    <a:pt x="9934" y="8902"/>
                    <a:pt x="9934" y="8902"/>
                  </a:cubicBezTo>
                  <a:lnTo>
                    <a:pt x="9934" y="8902"/>
                  </a:lnTo>
                  <a:cubicBezTo>
                    <a:pt x="9934" y="8902"/>
                    <a:pt x="9898" y="8933"/>
                    <a:pt x="9833" y="8999"/>
                  </a:cubicBezTo>
                  <a:cubicBezTo>
                    <a:pt x="9763" y="9064"/>
                    <a:pt x="9671" y="9169"/>
                    <a:pt x="9536" y="9291"/>
                  </a:cubicBezTo>
                  <a:cubicBezTo>
                    <a:pt x="9265" y="9527"/>
                    <a:pt x="8849" y="9872"/>
                    <a:pt x="8234" y="10170"/>
                  </a:cubicBezTo>
                  <a:cubicBezTo>
                    <a:pt x="8076" y="10240"/>
                    <a:pt x="7915" y="10322"/>
                    <a:pt x="7735" y="10375"/>
                  </a:cubicBezTo>
                  <a:cubicBezTo>
                    <a:pt x="7648" y="10406"/>
                    <a:pt x="7556" y="10441"/>
                    <a:pt x="7465" y="10471"/>
                  </a:cubicBezTo>
                  <a:cubicBezTo>
                    <a:pt x="7368" y="10498"/>
                    <a:pt x="7268" y="10520"/>
                    <a:pt x="7171" y="10546"/>
                  </a:cubicBezTo>
                  <a:cubicBezTo>
                    <a:pt x="6971" y="10602"/>
                    <a:pt x="6757" y="10624"/>
                    <a:pt x="6538" y="10663"/>
                  </a:cubicBezTo>
                  <a:cubicBezTo>
                    <a:pt x="6428" y="10673"/>
                    <a:pt x="6315" y="10677"/>
                    <a:pt x="6197" y="10685"/>
                  </a:cubicBezTo>
                  <a:cubicBezTo>
                    <a:pt x="6135" y="10693"/>
                    <a:pt x="6071" y="10696"/>
                    <a:pt x="6008" y="10696"/>
                  </a:cubicBezTo>
                  <a:cubicBezTo>
                    <a:pt x="5954" y="10696"/>
                    <a:pt x="5901" y="10694"/>
                    <a:pt x="5847" y="10689"/>
                  </a:cubicBezTo>
                  <a:cubicBezTo>
                    <a:pt x="4895" y="10689"/>
                    <a:pt x="3806" y="10388"/>
                    <a:pt x="2836" y="9707"/>
                  </a:cubicBezTo>
                  <a:lnTo>
                    <a:pt x="2818" y="9693"/>
                  </a:lnTo>
                  <a:lnTo>
                    <a:pt x="2802" y="9698"/>
                  </a:lnTo>
                  <a:cubicBezTo>
                    <a:pt x="2019" y="9847"/>
                    <a:pt x="1171" y="10008"/>
                    <a:pt x="281" y="10176"/>
                  </a:cubicBezTo>
                  <a:lnTo>
                    <a:pt x="281" y="10176"/>
                  </a:lnTo>
                  <a:cubicBezTo>
                    <a:pt x="720" y="9676"/>
                    <a:pt x="1181" y="9146"/>
                    <a:pt x="1652" y="8605"/>
                  </a:cubicBezTo>
                  <a:lnTo>
                    <a:pt x="1682" y="8571"/>
                  </a:lnTo>
                  <a:lnTo>
                    <a:pt x="1656" y="8535"/>
                  </a:lnTo>
                  <a:cubicBezTo>
                    <a:pt x="1408" y="8182"/>
                    <a:pt x="1184" y="7801"/>
                    <a:pt x="1014" y="7391"/>
                  </a:cubicBezTo>
                  <a:cubicBezTo>
                    <a:pt x="852" y="6971"/>
                    <a:pt x="734" y="6530"/>
                    <a:pt x="668" y="6070"/>
                  </a:cubicBezTo>
                  <a:cubicBezTo>
                    <a:pt x="559" y="5157"/>
                    <a:pt x="668" y="4178"/>
                    <a:pt x="1067" y="3291"/>
                  </a:cubicBezTo>
                  <a:cubicBezTo>
                    <a:pt x="1569" y="2137"/>
                    <a:pt x="2478" y="1207"/>
                    <a:pt x="3536" y="673"/>
                  </a:cubicBezTo>
                  <a:cubicBezTo>
                    <a:pt x="4296" y="301"/>
                    <a:pt x="5124" y="110"/>
                    <a:pt x="5925" y="110"/>
                  </a:cubicBezTo>
                  <a:cubicBezTo>
                    <a:pt x="6244" y="110"/>
                    <a:pt x="6558" y="140"/>
                    <a:pt x="6862" y="201"/>
                  </a:cubicBezTo>
                  <a:cubicBezTo>
                    <a:pt x="7394" y="302"/>
                    <a:pt x="7910" y="463"/>
                    <a:pt x="8360" y="713"/>
                  </a:cubicBezTo>
                  <a:cubicBezTo>
                    <a:pt x="8815" y="957"/>
                    <a:pt x="9230" y="1246"/>
                    <a:pt x="9575" y="1591"/>
                  </a:cubicBezTo>
                  <a:cubicBezTo>
                    <a:pt x="10287" y="2256"/>
                    <a:pt x="10733" y="3077"/>
                    <a:pt x="10973" y="3864"/>
                  </a:cubicBezTo>
                  <a:cubicBezTo>
                    <a:pt x="11223" y="4654"/>
                    <a:pt x="11253" y="5419"/>
                    <a:pt x="11170" y="6070"/>
                  </a:cubicBezTo>
                  <a:cubicBezTo>
                    <a:pt x="11096" y="6726"/>
                    <a:pt x="10894" y="7264"/>
                    <a:pt x="10702" y="7683"/>
                  </a:cubicBezTo>
                  <a:cubicBezTo>
                    <a:pt x="10650" y="7788"/>
                    <a:pt x="10602" y="7889"/>
                    <a:pt x="10559" y="7980"/>
                  </a:cubicBezTo>
                  <a:cubicBezTo>
                    <a:pt x="10511" y="8067"/>
                    <a:pt x="10454" y="8151"/>
                    <a:pt x="10410" y="8225"/>
                  </a:cubicBezTo>
                  <a:cubicBezTo>
                    <a:pt x="10318" y="8378"/>
                    <a:pt x="10235" y="8509"/>
                    <a:pt x="10156" y="8601"/>
                  </a:cubicBezTo>
                  <a:cubicBezTo>
                    <a:pt x="10087" y="8697"/>
                    <a:pt x="10029" y="8771"/>
                    <a:pt x="9990" y="8824"/>
                  </a:cubicBezTo>
                  <a:cubicBezTo>
                    <a:pt x="9950" y="8876"/>
                    <a:pt x="9934" y="8902"/>
                    <a:pt x="9934" y="8902"/>
                  </a:cubicBezTo>
                  <a:cubicBezTo>
                    <a:pt x="9938" y="8902"/>
                    <a:pt x="9960" y="8880"/>
                    <a:pt x="9999" y="8833"/>
                  </a:cubicBezTo>
                  <a:cubicBezTo>
                    <a:pt x="10043" y="8781"/>
                    <a:pt x="10099" y="8706"/>
                    <a:pt x="10174" y="8614"/>
                  </a:cubicBezTo>
                  <a:cubicBezTo>
                    <a:pt x="10257" y="8523"/>
                    <a:pt x="10344" y="8396"/>
                    <a:pt x="10436" y="8243"/>
                  </a:cubicBezTo>
                  <a:cubicBezTo>
                    <a:pt x="10484" y="8168"/>
                    <a:pt x="10541" y="8089"/>
                    <a:pt x="10593" y="7998"/>
                  </a:cubicBezTo>
                  <a:cubicBezTo>
                    <a:pt x="10642" y="7906"/>
                    <a:pt x="10690" y="7810"/>
                    <a:pt x="10742" y="7706"/>
                  </a:cubicBezTo>
                  <a:cubicBezTo>
                    <a:pt x="10943" y="7286"/>
                    <a:pt x="11152" y="6744"/>
                    <a:pt x="11235" y="6080"/>
                  </a:cubicBezTo>
                  <a:cubicBezTo>
                    <a:pt x="11323" y="5419"/>
                    <a:pt x="11297" y="4646"/>
                    <a:pt x="11057" y="3842"/>
                  </a:cubicBezTo>
                  <a:cubicBezTo>
                    <a:pt x="10816" y="3038"/>
                    <a:pt x="10362" y="2203"/>
                    <a:pt x="9645" y="1522"/>
                  </a:cubicBezTo>
                  <a:cubicBezTo>
                    <a:pt x="9295" y="1171"/>
                    <a:pt x="8871" y="870"/>
                    <a:pt x="8409" y="626"/>
                  </a:cubicBezTo>
                  <a:cubicBezTo>
                    <a:pt x="7949" y="368"/>
                    <a:pt x="7425" y="197"/>
                    <a:pt x="6878" y="92"/>
                  </a:cubicBezTo>
                  <a:cubicBezTo>
                    <a:pt x="6568" y="31"/>
                    <a:pt x="6247" y="1"/>
                    <a:pt x="592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7997564" y="2870459"/>
              <a:ext cx="149956" cy="166277"/>
            </a:xfrm>
            <a:custGeom>
              <a:avLst/>
              <a:gdLst/>
              <a:ahLst/>
              <a:cxnLst/>
              <a:rect l="l" t="t" r="r" b="b"/>
              <a:pathLst>
                <a:path w="3418" h="3790" extrusionOk="0">
                  <a:moveTo>
                    <a:pt x="0" y="0"/>
                  </a:moveTo>
                  <a:lnTo>
                    <a:pt x="192" y="927"/>
                  </a:lnTo>
                  <a:lnTo>
                    <a:pt x="385" y="1858"/>
                  </a:lnTo>
                  <a:lnTo>
                    <a:pt x="874" y="1420"/>
                  </a:lnTo>
                  <a:lnTo>
                    <a:pt x="2981" y="3790"/>
                  </a:lnTo>
                  <a:lnTo>
                    <a:pt x="3418" y="3401"/>
                  </a:lnTo>
                  <a:lnTo>
                    <a:pt x="1312" y="1032"/>
                  </a:lnTo>
                  <a:lnTo>
                    <a:pt x="1801" y="595"/>
                  </a:lnTo>
                  <a:lnTo>
                    <a:pt x="900" y="29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26"/>
          <p:cNvGrpSpPr/>
          <p:nvPr/>
        </p:nvGrpSpPr>
        <p:grpSpPr>
          <a:xfrm>
            <a:off x="7739700" y="1512500"/>
            <a:ext cx="1109728" cy="1002828"/>
            <a:chOff x="7739700" y="1512500"/>
            <a:chExt cx="1109728" cy="1002828"/>
          </a:xfrm>
        </p:grpSpPr>
        <p:sp>
          <p:nvSpPr>
            <p:cNvPr id="234" name="Google Shape;234;p26"/>
            <p:cNvSpPr/>
            <p:nvPr/>
          </p:nvSpPr>
          <p:spPr>
            <a:xfrm>
              <a:off x="7739700" y="1512500"/>
              <a:ext cx="1109728" cy="1002828"/>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26"/>
            <p:cNvGrpSpPr/>
            <p:nvPr/>
          </p:nvGrpSpPr>
          <p:grpSpPr>
            <a:xfrm>
              <a:off x="7808309" y="1610467"/>
              <a:ext cx="966993" cy="714803"/>
              <a:chOff x="7183784" y="1476167"/>
              <a:chExt cx="966993" cy="714803"/>
            </a:xfrm>
          </p:grpSpPr>
          <p:sp>
            <p:nvSpPr>
              <p:cNvPr id="236" name="Google Shape;236;p26"/>
              <p:cNvSpPr/>
              <p:nvPr/>
            </p:nvSpPr>
            <p:spPr>
              <a:xfrm>
                <a:off x="7393754" y="1862327"/>
                <a:ext cx="21541" cy="21322"/>
              </a:xfrm>
              <a:custGeom>
                <a:avLst/>
                <a:gdLst/>
                <a:ahLst/>
                <a:cxnLst/>
                <a:rect l="l" t="t" r="r" b="b"/>
                <a:pathLst>
                  <a:path w="491" h="486" extrusionOk="0">
                    <a:moveTo>
                      <a:pt x="245" y="1"/>
                    </a:moveTo>
                    <a:cubicBezTo>
                      <a:pt x="110" y="1"/>
                      <a:pt x="1" y="110"/>
                      <a:pt x="1" y="241"/>
                    </a:cubicBezTo>
                    <a:cubicBezTo>
                      <a:pt x="1" y="376"/>
                      <a:pt x="110" y="485"/>
                      <a:pt x="245" y="485"/>
                    </a:cubicBezTo>
                    <a:cubicBezTo>
                      <a:pt x="380" y="485"/>
                      <a:pt x="491" y="376"/>
                      <a:pt x="491" y="241"/>
                    </a:cubicBezTo>
                    <a:cubicBezTo>
                      <a:pt x="491" y="110"/>
                      <a:pt x="380"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7725074" y="1944762"/>
                <a:ext cx="58877" cy="216730"/>
              </a:xfrm>
              <a:custGeom>
                <a:avLst/>
                <a:gdLst/>
                <a:ahLst/>
                <a:cxnLst/>
                <a:rect l="l" t="t" r="r" b="b"/>
                <a:pathLst>
                  <a:path w="1342" h="4940" extrusionOk="0">
                    <a:moveTo>
                      <a:pt x="0" y="0"/>
                    </a:moveTo>
                    <a:lnTo>
                      <a:pt x="0" y="4939"/>
                    </a:lnTo>
                    <a:lnTo>
                      <a:pt x="1342" y="4939"/>
                    </a:lnTo>
                    <a:lnTo>
                      <a:pt x="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7992132"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7309959"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7450700"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7577840" y="1680391"/>
                <a:ext cx="59052" cy="481106"/>
              </a:xfrm>
              <a:custGeom>
                <a:avLst/>
                <a:gdLst/>
                <a:ahLst/>
                <a:cxnLst/>
                <a:rect l="l" t="t" r="r" b="b"/>
                <a:pathLst>
                  <a:path w="1346" h="10966" extrusionOk="0">
                    <a:moveTo>
                      <a:pt x="0" y="1"/>
                    </a:moveTo>
                    <a:lnTo>
                      <a:pt x="0" y="10965"/>
                    </a:lnTo>
                    <a:lnTo>
                      <a:pt x="1346" y="10965"/>
                    </a:lnTo>
                    <a:lnTo>
                      <a:pt x="1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7378618"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7651457" y="1565534"/>
                <a:ext cx="58877" cy="595964"/>
              </a:xfrm>
              <a:custGeom>
                <a:avLst/>
                <a:gdLst/>
                <a:ahLst/>
                <a:cxnLst/>
                <a:rect l="l" t="t" r="r" b="b"/>
                <a:pathLst>
                  <a:path w="1342" h="13584" extrusionOk="0">
                    <a:moveTo>
                      <a:pt x="0" y="1"/>
                    </a:moveTo>
                    <a:lnTo>
                      <a:pt x="0" y="13583"/>
                    </a:lnTo>
                    <a:lnTo>
                      <a:pt x="1342" y="13583"/>
                    </a:lnTo>
                    <a:lnTo>
                      <a:pt x="1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7211248" y="2185793"/>
                <a:ext cx="939530" cy="5177"/>
              </a:xfrm>
              <a:custGeom>
                <a:avLst/>
                <a:gdLst/>
                <a:ahLst/>
                <a:cxnLst/>
                <a:rect l="l" t="t" r="r" b="b"/>
                <a:pathLst>
                  <a:path w="21415" h="118" extrusionOk="0">
                    <a:moveTo>
                      <a:pt x="10708" y="0"/>
                    </a:moveTo>
                    <a:cubicBezTo>
                      <a:pt x="4794" y="0"/>
                      <a:pt x="0" y="26"/>
                      <a:pt x="0" y="57"/>
                    </a:cubicBezTo>
                    <a:cubicBezTo>
                      <a:pt x="0" y="91"/>
                      <a:pt x="4794" y="118"/>
                      <a:pt x="10708" y="118"/>
                    </a:cubicBezTo>
                    <a:cubicBezTo>
                      <a:pt x="16620" y="118"/>
                      <a:pt x="21414" y="91"/>
                      <a:pt x="21414" y="57"/>
                    </a:cubicBezTo>
                    <a:cubicBezTo>
                      <a:pt x="21414" y="26"/>
                      <a:pt x="16620" y="0"/>
                      <a:pt x="10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7183784" y="2082256"/>
                <a:ext cx="36151" cy="11889"/>
              </a:xfrm>
              <a:custGeom>
                <a:avLst/>
                <a:gdLst/>
                <a:ahLst/>
                <a:cxnLst/>
                <a:rect l="l" t="t" r="r" b="b"/>
                <a:pathLst>
                  <a:path w="824" h="271" extrusionOk="0">
                    <a:moveTo>
                      <a:pt x="1" y="0"/>
                    </a:moveTo>
                    <a:lnTo>
                      <a:pt x="1" y="271"/>
                    </a:lnTo>
                    <a:lnTo>
                      <a:pt x="823" y="271"/>
                    </a:lnTo>
                    <a:lnTo>
                      <a:pt x="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7183784" y="1923879"/>
                <a:ext cx="36151" cy="11933"/>
              </a:xfrm>
              <a:custGeom>
                <a:avLst/>
                <a:gdLst/>
                <a:ahLst/>
                <a:cxnLst/>
                <a:rect l="l" t="t" r="r" b="b"/>
                <a:pathLst>
                  <a:path w="824" h="272" extrusionOk="0">
                    <a:moveTo>
                      <a:pt x="1" y="0"/>
                    </a:moveTo>
                    <a:lnTo>
                      <a:pt x="1" y="272"/>
                    </a:lnTo>
                    <a:lnTo>
                      <a:pt x="823" y="272"/>
                    </a:lnTo>
                    <a:lnTo>
                      <a:pt x="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183784" y="1625902"/>
                <a:ext cx="36151" cy="11758"/>
              </a:xfrm>
              <a:custGeom>
                <a:avLst/>
                <a:gdLst/>
                <a:ahLst/>
                <a:cxnLst/>
                <a:rect l="l" t="t" r="r" b="b"/>
                <a:pathLst>
                  <a:path w="824" h="268" extrusionOk="0">
                    <a:moveTo>
                      <a:pt x="1" y="1"/>
                    </a:moveTo>
                    <a:lnTo>
                      <a:pt x="1" y="267"/>
                    </a:lnTo>
                    <a:lnTo>
                      <a:pt x="823" y="267"/>
                    </a:lnTo>
                    <a:lnTo>
                      <a:pt x="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7183784" y="1476167"/>
                <a:ext cx="36151" cy="11758"/>
              </a:xfrm>
              <a:custGeom>
                <a:avLst/>
                <a:gdLst/>
                <a:ahLst/>
                <a:cxnLst/>
                <a:rect l="l" t="t" r="r" b="b"/>
                <a:pathLst>
                  <a:path w="824" h="268" extrusionOk="0">
                    <a:moveTo>
                      <a:pt x="1" y="1"/>
                    </a:moveTo>
                    <a:lnTo>
                      <a:pt x="1" y="267"/>
                    </a:lnTo>
                    <a:lnTo>
                      <a:pt x="823" y="267"/>
                    </a:lnTo>
                    <a:lnTo>
                      <a:pt x="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7185758" y="1774890"/>
                <a:ext cx="36063" cy="11933"/>
              </a:xfrm>
              <a:custGeom>
                <a:avLst/>
                <a:gdLst/>
                <a:ahLst/>
                <a:cxnLst/>
                <a:rect l="l" t="t" r="r" b="b"/>
                <a:pathLst>
                  <a:path w="822" h="272" extrusionOk="0">
                    <a:moveTo>
                      <a:pt x="0" y="1"/>
                    </a:moveTo>
                    <a:lnTo>
                      <a:pt x="0" y="272"/>
                    </a:lnTo>
                    <a:lnTo>
                      <a:pt x="821" y="272"/>
                    </a:lnTo>
                    <a:lnTo>
                      <a:pt x="8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7851391"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7920051"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 name="Google Shape;252;p26"/>
          <p:cNvGrpSpPr/>
          <p:nvPr/>
        </p:nvGrpSpPr>
        <p:grpSpPr>
          <a:xfrm flipH="1">
            <a:off x="6415607" y="1911354"/>
            <a:ext cx="1520787" cy="2773390"/>
            <a:chOff x="-823767" y="1667843"/>
            <a:chExt cx="1580203" cy="2881743"/>
          </a:xfrm>
        </p:grpSpPr>
        <p:sp>
          <p:nvSpPr>
            <p:cNvPr id="253" name="Google Shape;253;p26"/>
            <p:cNvSpPr/>
            <p:nvPr/>
          </p:nvSpPr>
          <p:spPr>
            <a:xfrm>
              <a:off x="-216393" y="1767355"/>
              <a:ext cx="5288" cy="1517707"/>
            </a:xfrm>
            <a:custGeom>
              <a:avLst/>
              <a:gdLst/>
              <a:ahLst/>
              <a:cxnLst/>
              <a:rect l="l" t="t" r="r" b="b"/>
              <a:pathLst>
                <a:path w="116" h="33294" extrusionOk="0">
                  <a:moveTo>
                    <a:pt x="58" y="1"/>
                  </a:moveTo>
                  <a:cubicBezTo>
                    <a:pt x="27" y="1"/>
                    <a:pt x="1" y="7452"/>
                    <a:pt x="1" y="16647"/>
                  </a:cubicBezTo>
                  <a:cubicBezTo>
                    <a:pt x="1" y="25841"/>
                    <a:pt x="27" y="33293"/>
                    <a:pt x="58" y="33293"/>
                  </a:cubicBezTo>
                  <a:cubicBezTo>
                    <a:pt x="89" y="33293"/>
                    <a:pt x="115" y="25841"/>
                    <a:pt x="115" y="16647"/>
                  </a:cubicBezTo>
                  <a:cubicBezTo>
                    <a:pt x="115" y="7452"/>
                    <a:pt x="89" y="1"/>
                    <a:pt x="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253178" y="2086723"/>
              <a:ext cx="22382" cy="22337"/>
            </a:xfrm>
            <a:custGeom>
              <a:avLst/>
              <a:gdLst/>
              <a:ahLst/>
              <a:cxnLst/>
              <a:rect l="l" t="t" r="r" b="b"/>
              <a:pathLst>
                <a:path w="491" h="490" extrusionOk="0">
                  <a:moveTo>
                    <a:pt x="246" y="0"/>
                  </a:moveTo>
                  <a:cubicBezTo>
                    <a:pt x="109" y="0"/>
                    <a:pt x="0" y="109"/>
                    <a:pt x="0" y="245"/>
                  </a:cubicBezTo>
                  <a:cubicBezTo>
                    <a:pt x="0" y="381"/>
                    <a:pt x="109" y="490"/>
                    <a:pt x="246" y="490"/>
                  </a:cubicBezTo>
                  <a:cubicBezTo>
                    <a:pt x="381" y="490"/>
                    <a:pt x="490" y="381"/>
                    <a:pt x="490" y="245"/>
                  </a:cubicBezTo>
                  <a:cubicBezTo>
                    <a:pt x="490" y="109"/>
                    <a:pt x="381" y="0"/>
                    <a:pt x="2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224917" y="1767355"/>
              <a:ext cx="22337" cy="22382"/>
            </a:xfrm>
            <a:custGeom>
              <a:avLst/>
              <a:gdLst/>
              <a:ahLst/>
              <a:cxnLst/>
              <a:rect l="l" t="t" r="r" b="b"/>
              <a:pathLst>
                <a:path w="490" h="491" extrusionOk="0">
                  <a:moveTo>
                    <a:pt x="245" y="1"/>
                  </a:moveTo>
                  <a:cubicBezTo>
                    <a:pt x="109" y="1"/>
                    <a:pt x="0" y="110"/>
                    <a:pt x="0" y="245"/>
                  </a:cubicBezTo>
                  <a:cubicBezTo>
                    <a:pt x="0" y="381"/>
                    <a:pt x="109" y="491"/>
                    <a:pt x="245" y="491"/>
                  </a:cubicBezTo>
                  <a:cubicBezTo>
                    <a:pt x="381" y="491"/>
                    <a:pt x="490" y="381"/>
                    <a:pt x="490" y="245"/>
                  </a:cubicBezTo>
                  <a:cubicBezTo>
                    <a:pt x="490" y="110"/>
                    <a:pt x="381"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235675" y="4406176"/>
              <a:ext cx="327711" cy="143137"/>
            </a:xfrm>
            <a:custGeom>
              <a:avLst/>
              <a:gdLst/>
              <a:ahLst/>
              <a:cxnLst/>
              <a:rect l="l" t="t" r="r" b="b"/>
              <a:pathLst>
                <a:path w="7189" h="3140" extrusionOk="0">
                  <a:moveTo>
                    <a:pt x="3850" y="0"/>
                  </a:moveTo>
                  <a:lnTo>
                    <a:pt x="0" y="65"/>
                  </a:lnTo>
                  <a:lnTo>
                    <a:pt x="40" y="3077"/>
                  </a:lnTo>
                  <a:lnTo>
                    <a:pt x="280" y="3089"/>
                  </a:lnTo>
                  <a:cubicBezTo>
                    <a:pt x="798" y="3109"/>
                    <a:pt x="2100" y="3139"/>
                    <a:pt x="3379" y="3139"/>
                  </a:cubicBezTo>
                  <a:cubicBezTo>
                    <a:pt x="4722" y="3139"/>
                    <a:pt x="6040" y="3105"/>
                    <a:pt x="6402" y="2989"/>
                  </a:cubicBezTo>
                  <a:cubicBezTo>
                    <a:pt x="7189" y="2736"/>
                    <a:pt x="3903" y="2054"/>
                    <a:pt x="3903" y="2054"/>
                  </a:cubicBezTo>
                  <a:lnTo>
                    <a:pt x="38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235265" y="4494748"/>
              <a:ext cx="64366" cy="49505"/>
            </a:xfrm>
            <a:custGeom>
              <a:avLst/>
              <a:gdLst/>
              <a:ahLst/>
              <a:cxnLst/>
              <a:rect l="l" t="t" r="r" b="b"/>
              <a:pathLst>
                <a:path w="1412" h="1086" extrusionOk="0">
                  <a:moveTo>
                    <a:pt x="114" y="1"/>
                  </a:moveTo>
                  <a:cubicBezTo>
                    <a:pt x="77" y="1"/>
                    <a:pt x="39" y="2"/>
                    <a:pt x="0" y="6"/>
                  </a:cubicBezTo>
                  <a:lnTo>
                    <a:pt x="17" y="1085"/>
                  </a:lnTo>
                  <a:lnTo>
                    <a:pt x="1411" y="1085"/>
                  </a:lnTo>
                  <a:cubicBezTo>
                    <a:pt x="1350" y="762"/>
                    <a:pt x="1167" y="470"/>
                    <a:pt x="905" y="272"/>
                  </a:cubicBezTo>
                  <a:cubicBezTo>
                    <a:pt x="673" y="99"/>
                    <a:pt x="398" y="1"/>
                    <a:pt x="1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233897" y="4517540"/>
              <a:ext cx="301864" cy="32046"/>
            </a:xfrm>
            <a:custGeom>
              <a:avLst/>
              <a:gdLst/>
              <a:ahLst/>
              <a:cxnLst/>
              <a:rect l="l" t="t" r="r" b="b"/>
              <a:pathLst>
                <a:path w="6622" h="703" extrusionOk="0">
                  <a:moveTo>
                    <a:pt x="5472" y="0"/>
                  </a:moveTo>
                  <a:cubicBezTo>
                    <a:pt x="5245" y="13"/>
                    <a:pt x="5140" y="502"/>
                    <a:pt x="5140" y="502"/>
                  </a:cubicBezTo>
                  <a:lnTo>
                    <a:pt x="5" y="546"/>
                  </a:lnTo>
                  <a:lnTo>
                    <a:pt x="1" y="634"/>
                  </a:lnTo>
                  <a:cubicBezTo>
                    <a:pt x="680" y="681"/>
                    <a:pt x="1659" y="702"/>
                    <a:pt x="2652" y="702"/>
                  </a:cubicBezTo>
                  <a:cubicBezTo>
                    <a:pt x="4500" y="702"/>
                    <a:pt x="6395" y="627"/>
                    <a:pt x="6486" y="502"/>
                  </a:cubicBezTo>
                  <a:cubicBezTo>
                    <a:pt x="6621" y="310"/>
                    <a:pt x="5472" y="0"/>
                    <a:pt x="54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236450" y="4537415"/>
              <a:ext cx="298217" cy="7020"/>
            </a:xfrm>
            <a:custGeom>
              <a:avLst/>
              <a:gdLst/>
              <a:ahLst/>
              <a:cxnLst/>
              <a:rect l="l" t="t" r="r" b="b"/>
              <a:pathLst>
                <a:path w="6542" h="154" extrusionOk="0">
                  <a:moveTo>
                    <a:pt x="6472" y="0"/>
                  </a:moveTo>
                  <a:cubicBezTo>
                    <a:pt x="6415" y="6"/>
                    <a:pt x="6354" y="6"/>
                    <a:pt x="6284" y="10"/>
                  </a:cubicBezTo>
                  <a:cubicBezTo>
                    <a:pt x="6092" y="14"/>
                    <a:pt x="5860" y="22"/>
                    <a:pt x="5580" y="36"/>
                  </a:cubicBezTo>
                  <a:cubicBezTo>
                    <a:pt x="4991" y="58"/>
                    <a:pt x="4174" y="84"/>
                    <a:pt x="3268" y="97"/>
                  </a:cubicBezTo>
                  <a:cubicBezTo>
                    <a:pt x="2590" y="107"/>
                    <a:pt x="1959" y="112"/>
                    <a:pt x="1434" y="112"/>
                  </a:cubicBezTo>
                  <a:cubicBezTo>
                    <a:pt x="1263" y="112"/>
                    <a:pt x="1103" y="112"/>
                    <a:pt x="957" y="110"/>
                  </a:cubicBezTo>
                  <a:cubicBezTo>
                    <a:pt x="682" y="110"/>
                    <a:pt x="450" y="105"/>
                    <a:pt x="257" y="105"/>
                  </a:cubicBezTo>
                  <a:lnTo>
                    <a:pt x="65" y="105"/>
                  </a:lnTo>
                  <a:cubicBezTo>
                    <a:pt x="21" y="105"/>
                    <a:pt x="0" y="110"/>
                    <a:pt x="0" y="110"/>
                  </a:cubicBezTo>
                  <a:cubicBezTo>
                    <a:pt x="0" y="110"/>
                    <a:pt x="21" y="115"/>
                    <a:pt x="65" y="115"/>
                  </a:cubicBezTo>
                  <a:cubicBezTo>
                    <a:pt x="122" y="119"/>
                    <a:pt x="188" y="123"/>
                    <a:pt x="257" y="123"/>
                  </a:cubicBezTo>
                  <a:cubicBezTo>
                    <a:pt x="450" y="127"/>
                    <a:pt x="682" y="137"/>
                    <a:pt x="957" y="145"/>
                  </a:cubicBezTo>
                  <a:cubicBezTo>
                    <a:pt x="1283" y="150"/>
                    <a:pt x="1676" y="153"/>
                    <a:pt x="2114" y="153"/>
                  </a:cubicBezTo>
                  <a:cubicBezTo>
                    <a:pt x="2474" y="153"/>
                    <a:pt x="2864" y="151"/>
                    <a:pt x="3273" y="145"/>
                  </a:cubicBezTo>
                  <a:cubicBezTo>
                    <a:pt x="4174" y="127"/>
                    <a:pt x="4991" y="97"/>
                    <a:pt x="5585" y="66"/>
                  </a:cubicBezTo>
                  <a:cubicBezTo>
                    <a:pt x="5860" y="49"/>
                    <a:pt x="6092" y="36"/>
                    <a:pt x="6284" y="27"/>
                  </a:cubicBezTo>
                  <a:cubicBezTo>
                    <a:pt x="6354" y="18"/>
                    <a:pt x="6415" y="14"/>
                    <a:pt x="6472" y="10"/>
                  </a:cubicBezTo>
                  <a:cubicBezTo>
                    <a:pt x="6516" y="10"/>
                    <a:pt x="6542" y="6"/>
                    <a:pt x="6542" y="6"/>
                  </a:cubicBezTo>
                  <a:cubicBezTo>
                    <a:pt x="6542" y="0"/>
                    <a:pt x="6516" y="0"/>
                    <a:pt x="64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730" y="4515443"/>
              <a:ext cx="17915" cy="27807"/>
            </a:xfrm>
            <a:custGeom>
              <a:avLst/>
              <a:gdLst/>
              <a:ahLst/>
              <a:cxnLst/>
              <a:rect l="l" t="t" r="r" b="b"/>
              <a:pathLst>
                <a:path w="393" h="610" extrusionOk="0">
                  <a:moveTo>
                    <a:pt x="380" y="1"/>
                  </a:moveTo>
                  <a:cubicBezTo>
                    <a:pt x="356" y="1"/>
                    <a:pt x="209" y="76"/>
                    <a:pt x="108" y="252"/>
                  </a:cubicBezTo>
                  <a:cubicBezTo>
                    <a:pt x="0" y="428"/>
                    <a:pt x="11" y="609"/>
                    <a:pt x="25" y="609"/>
                  </a:cubicBezTo>
                  <a:cubicBezTo>
                    <a:pt x="25" y="609"/>
                    <a:pt x="25" y="609"/>
                    <a:pt x="25" y="609"/>
                  </a:cubicBezTo>
                  <a:cubicBezTo>
                    <a:pt x="38" y="609"/>
                    <a:pt x="47" y="444"/>
                    <a:pt x="147" y="273"/>
                  </a:cubicBezTo>
                  <a:cubicBezTo>
                    <a:pt x="248" y="98"/>
                    <a:pt x="392" y="10"/>
                    <a:pt x="383" y="2"/>
                  </a:cubicBezTo>
                  <a:cubicBezTo>
                    <a:pt x="383" y="1"/>
                    <a:pt x="381" y="1"/>
                    <a:pt x="3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52378" y="4502953"/>
              <a:ext cx="9983" cy="14815"/>
            </a:xfrm>
            <a:custGeom>
              <a:avLst/>
              <a:gdLst/>
              <a:ahLst/>
              <a:cxnLst/>
              <a:rect l="l" t="t" r="r" b="b"/>
              <a:pathLst>
                <a:path w="219" h="325" extrusionOk="0">
                  <a:moveTo>
                    <a:pt x="204" y="1"/>
                  </a:moveTo>
                  <a:cubicBezTo>
                    <a:pt x="192" y="1"/>
                    <a:pt x="142" y="65"/>
                    <a:pt x="87" y="153"/>
                  </a:cubicBezTo>
                  <a:cubicBezTo>
                    <a:pt x="35" y="241"/>
                    <a:pt x="0" y="320"/>
                    <a:pt x="9" y="324"/>
                  </a:cubicBezTo>
                  <a:cubicBezTo>
                    <a:pt x="9" y="325"/>
                    <a:pt x="10" y="325"/>
                    <a:pt x="11" y="325"/>
                  </a:cubicBezTo>
                  <a:cubicBezTo>
                    <a:pt x="27" y="325"/>
                    <a:pt x="77" y="262"/>
                    <a:pt x="126" y="175"/>
                  </a:cubicBezTo>
                  <a:cubicBezTo>
                    <a:pt x="184" y="88"/>
                    <a:pt x="218" y="10"/>
                    <a:pt x="205" y="1"/>
                  </a:cubicBezTo>
                  <a:cubicBezTo>
                    <a:pt x="204" y="1"/>
                    <a:pt x="204" y="1"/>
                    <a:pt x="2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66737" y="4500492"/>
              <a:ext cx="11579" cy="10165"/>
            </a:xfrm>
            <a:custGeom>
              <a:avLst/>
              <a:gdLst/>
              <a:ahLst/>
              <a:cxnLst/>
              <a:rect l="l" t="t" r="r" b="b"/>
              <a:pathLst>
                <a:path w="254" h="223" extrusionOk="0">
                  <a:moveTo>
                    <a:pt x="240" y="0"/>
                  </a:moveTo>
                  <a:cubicBezTo>
                    <a:pt x="221" y="0"/>
                    <a:pt x="167" y="41"/>
                    <a:pt x="114" y="94"/>
                  </a:cubicBezTo>
                  <a:cubicBezTo>
                    <a:pt x="48" y="155"/>
                    <a:pt x="1" y="213"/>
                    <a:pt x="9" y="221"/>
                  </a:cubicBezTo>
                  <a:cubicBezTo>
                    <a:pt x="10" y="222"/>
                    <a:pt x="11" y="222"/>
                    <a:pt x="13" y="222"/>
                  </a:cubicBezTo>
                  <a:cubicBezTo>
                    <a:pt x="29" y="222"/>
                    <a:pt x="85" y="185"/>
                    <a:pt x="144" y="129"/>
                  </a:cubicBezTo>
                  <a:cubicBezTo>
                    <a:pt x="210" y="68"/>
                    <a:pt x="253" y="11"/>
                    <a:pt x="245" y="3"/>
                  </a:cubicBezTo>
                  <a:cubicBezTo>
                    <a:pt x="244" y="1"/>
                    <a:pt x="242" y="0"/>
                    <a:pt x="24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75718" y="4492970"/>
              <a:ext cx="18599" cy="2279"/>
            </a:xfrm>
            <a:custGeom>
              <a:avLst/>
              <a:gdLst/>
              <a:ahLst/>
              <a:cxnLst/>
              <a:rect l="l" t="t" r="r" b="b"/>
              <a:pathLst>
                <a:path w="408" h="50" extrusionOk="0">
                  <a:moveTo>
                    <a:pt x="206" y="1"/>
                  </a:moveTo>
                  <a:cubicBezTo>
                    <a:pt x="93" y="1"/>
                    <a:pt x="0" y="10"/>
                    <a:pt x="0" y="23"/>
                  </a:cubicBezTo>
                  <a:cubicBezTo>
                    <a:pt x="5" y="37"/>
                    <a:pt x="93" y="49"/>
                    <a:pt x="206" y="49"/>
                  </a:cubicBezTo>
                  <a:cubicBezTo>
                    <a:pt x="315" y="45"/>
                    <a:pt x="407" y="37"/>
                    <a:pt x="407" y="23"/>
                  </a:cubicBezTo>
                  <a:cubicBezTo>
                    <a:pt x="407" y="10"/>
                    <a:pt x="315" y="1"/>
                    <a:pt x="20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79136" y="4482258"/>
              <a:ext cx="21197" cy="3100"/>
            </a:xfrm>
            <a:custGeom>
              <a:avLst/>
              <a:gdLst/>
              <a:ahLst/>
              <a:cxnLst/>
              <a:rect l="l" t="t" r="r" b="b"/>
              <a:pathLst>
                <a:path w="465" h="68" extrusionOk="0">
                  <a:moveTo>
                    <a:pt x="21" y="0"/>
                  </a:moveTo>
                  <a:cubicBezTo>
                    <a:pt x="12" y="0"/>
                    <a:pt x="6" y="1"/>
                    <a:pt x="5" y="4"/>
                  </a:cubicBezTo>
                  <a:cubicBezTo>
                    <a:pt x="1" y="18"/>
                    <a:pt x="102" y="57"/>
                    <a:pt x="233" y="66"/>
                  </a:cubicBezTo>
                  <a:cubicBezTo>
                    <a:pt x="248" y="67"/>
                    <a:pt x="263" y="68"/>
                    <a:pt x="278" y="68"/>
                  </a:cubicBezTo>
                  <a:cubicBezTo>
                    <a:pt x="386" y="68"/>
                    <a:pt x="464" y="42"/>
                    <a:pt x="460" y="30"/>
                  </a:cubicBezTo>
                  <a:cubicBezTo>
                    <a:pt x="460" y="18"/>
                    <a:pt x="360" y="26"/>
                    <a:pt x="233" y="18"/>
                  </a:cubicBezTo>
                  <a:cubicBezTo>
                    <a:pt x="137" y="15"/>
                    <a:pt x="5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46224" y="4486178"/>
              <a:ext cx="33323" cy="19237"/>
            </a:xfrm>
            <a:custGeom>
              <a:avLst/>
              <a:gdLst/>
              <a:ahLst/>
              <a:cxnLst/>
              <a:rect l="l" t="t" r="r" b="b"/>
              <a:pathLst>
                <a:path w="731" h="422" extrusionOk="0">
                  <a:moveTo>
                    <a:pt x="495" y="46"/>
                  </a:moveTo>
                  <a:cubicBezTo>
                    <a:pt x="551" y="46"/>
                    <a:pt x="607" y="57"/>
                    <a:pt x="652" y="85"/>
                  </a:cubicBezTo>
                  <a:cubicBezTo>
                    <a:pt x="691" y="111"/>
                    <a:pt x="678" y="159"/>
                    <a:pt x="634" y="186"/>
                  </a:cubicBezTo>
                  <a:cubicBezTo>
                    <a:pt x="594" y="212"/>
                    <a:pt x="542" y="229"/>
                    <a:pt x="495" y="246"/>
                  </a:cubicBezTo>
                  <a:cubicBezTo>
                    <a:pt x="402" y="281"/>
                    <a:pt x="315" y="303"/>
                    <a:pt x="241" y="317"/>
                  </a:cubicBezTo>
                  <a:cubicBezTo>
                    <a:pt x="166" y="332"/>
                    <a:pt x="106" y="340"/>
                    <a:pt x="65" y="344"/>
                  </a:cubicBezTo>
                  <a:lnTo>
                    <a:pt x="65" y="344"/>
                  </a:lnTo>
                  <a:cubicBezTo>
                    <a:pt x="80" y="307"/>
                    <a:pt x="104" y="258"/>
                    <a:pt x="144" y="207"/>
                  </a:cubicBezTo>
                  <a:cubicBezTo>
                    <a:pt x="192" y="150"/>
                    <a:pt x="263" y="98"/>
                    <a:pt x="354" y="67"/>
                  </a:cubicBezTo>
                  <a:cubicBezTo>
                    <a:pt x="395" y="55"/>
                    <a:pt x="445" y="46"/>
                    <a:pt x="495" y="46"/>
                  </a:cubicBezTo>
                  <a:close/>
                  <a:moveTo>
                    <a:pt x="490" y="0"/>
                  </a:moveTo>
                  <a:cubicBezTo>
                    <a:pt x="326" y="0"/>
                    <a:pt x="183" y="97"/>
                    <a:pt x="122" y="190"/>
                  </a:cubicBezTo>
                  <a:cubicBezTo>
                    <a:pt x="78" y="247"/>
                    <a:pt x="56" y="303"/>
                    <a:pt x="46" y="347"/>
                  </a:cubicBezTo>
                  <a:lnTo>
                    <a:pt x="46" y="347"/>
                  </a:lnTo>
                  <a:cubicBezTo>
                    <a:pt x="16" y="350"/>
                    <a:pt x="1" y="352"/>
                    <a:pt x="1" y="356"/>
                  </a:cubicBezTo>
                  <a:cubicBezTo>
                    <a:pt x="1" y="357"/>
                    <a:pt x="15" y="360"/>
                    <a:pt x="43" y="361"/>
                  </a:cubicBezTo>
                  <a:lnTo>
                    <a:pt x="43" y="361"/>
                  </a:lnTo>
                  <a:cubicBezTo>
                    <a:pt x="35" y="401"/>
                    <a:pt x="35" y="422"/>
                    <a:pt x="35" y="422"/>
                  </a:cubicBezTo>
                  <a:cubicBezTo>
                    <a:pt x="35" y="422"/>
                    <a:pt x="36" y="422"/>
                    <a:pt x="36" y="422"/>
                  </a:cubicBezTo>
                  <a:cubicBezTo>
                    <a:pt x="40" y="422"/>
                    <a:pt x="44" y="399"/>
                    <a:pt x="58" y="362"/>
                  </a:cubicBezTo>
                  <a:lnTo>
                    <a:pt x="58" y="362"/>
                  </a:lnTo>
                  <a:cubicBezTo>
                    <a:pt x="65" y="362"/>
                    <a:pt x="72" y="362"/>
                    <a:pt x="80" y="362"/>
                  </a:cubicBezTo>
                  <a:cubicBezTo>
                    <a:pt x="121" y="362"/>
                    <a:pt x="177" y="359"/>
                    <a:pt x="245" y="351"/>
                  </a:cubicBezTo>
                  <a:cubicBezTo>
                    <a:pt x="324" y="338"/>
                    <a:pt x="411" y="321"/>
                    <a:pt x="507" y="285"/>
                  </a:cubicBezTo>
                  <a:cubicBezTo>
                    <a:pt x="555" y="269"/>
                    <a:pt x="608" y="255"/>
                    <a:pt x="660" y="224"/>
                  </a:cubicBezTo>
                  <a:cubicBezTo>
                    <a:pt x="682" y="207"/>
                    <a:pt x="709" y="180"/>
                    <a:pt x="717" y="146"/>
                  </a:cubicBezTo>
                  <a:cubicBezTo>
                    <a:pt x="731" y="107"/>
                    <a:pt x="709" y="67"/>
                    <a:pt x="678" y="45"/>
                  </a:cubicBezTo>
                  <a:cubicBezTo>
                    <a:pt x="614" y="13"/>
                    <a:pt x="551" y="0"/>
                    <a:pt x="4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a:off x="-58806" y="4481209"/>
              <a:ext cx="17231" cy="21835"/>
            </a:xfrm>
            <a:custGeom>
              <a:avLst/>
              <a:gdLst/>
              <a:ahLst/>
              <a:cxnLst/>
              <a:rect l="l" t="t" r="r" b="b"/>
              <a:pathLst>
                <a:path w="378" h="479" extrusionOk="0">
                  <a:moveTo>
                    <a:pt x="100" y="0"/>
                  </a:moveTo>
                  <a:cubicBezTo>
                    <a:pt x="94" y="0"/>
                    <a:pt x="89" y="1"/>
                    <a:pt x="84" y="1"/>
                  </a:cubicBezTo>
                  <a:cubicBezTo>
                    <a:pt x="27" y="10"/>
                    <a:pt x="1" y="75"/>
                    <a:pt x="10" y="115"/>
                  </a:cubicBezTo>
                  <a:cubicBezTo>
                    <a:pt x="19" y="158"/>
                    <a:pt x="36" y="198"/>
                    <a:pt x="53" y="224"/>
                  </a:cubicBezTo>
                  <a:cubicBezTo>
                    <a:pt x="93" y="289"/>
                    <a:pt x="136" y="338"/>
                    <a:pt x="176" y="373"/>
                  </a:cubicBezTo>
                  <a:cubicBezTo>
                    <a:pt x="249" y="442"/>
                    <a:pt x="307" y="474"/>
                    <a:pt x="318" y="474"/>
                  </a:cubicBezTo>
                  <a:cubicBezTo>
                    <a:pt x="319" y="474"/>
                    <a:pt x="319" y="473"/>
                    <a:pt x="320" y="473"/>
                  </a:cubicBezTo>
                  <a:cubicBezTo>
                    <a:pt x="325" y="465"/>
                    <a:pt x="267" y="430"/>
                    <a:pt x="198" y="351"/>
                  </a:cubicBezTo>
                  <a:cubicBezTo>
                    <a:pt x="162" y="311"/>
                    <a:pt x="128" y="263"/>
                    <a:pt x="93" y="202"/>
                  </a:cubicBezTo>
                  <a:cubicBezTo>
                    <a:pt x="57" y="154"/>
                    <a:pt x="31" y="59"/>
                    <a:pt x="93" y="45"/>
                  </a:cubicBezTo>
                  <a:cubicBezTo>
                    <a:pt x="95" y="45"/>
                    <a:pt x="97" y="45"/>
                    <a:pt x="99" y="45"/>
                  </a:cubicBezTo>
                  <a:cubicBezTo>
                    <a:pt x="162" y="45"/>
                    <a:pt x="221" y="103"/>
                    <a:pt x="259" y="150"/>
                  </a:cubicBezTo>
                  <a:cubicBezTo>
                    <a:pt x="299" y="202"/>
                    <a:pt x="320" y="259"/>
                    <a:pt x="333" y="307"/>
                  </a:cubicBezTo>
                  <a:cubicBezTo>
                    <a:pt x="355" y="408"/>
                    <a:pt x="333" y="473"/>
                    <a:pt x="337" y="478"/>
                  </a:cubicBezTo>
                  <a:cubicBezTo>
                    <a:pt x="342" y="478"/>
                    <a:pt x="377" y="416"/>
                    <a:pt x="364" y="303"/>
                  </a:cubicBezTo>
                  <a:cubicBezTo>
                    <a:pt x="359" y="251"/>
                    <a:pt x="337" y="185"/>
                    <a:pt x="293" y="124"/>
                  </a:cubicBezTo>
                  <a:cubicBezTo>
                    <a:pt x="252" y="74"/>
                    <a:pt x="199" y="0"/>
                    <a:pt x="1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233670" y="4492924"/>
              <a:ext cx="63363" cy="49916"/>
            </a:xfrm>
            <a:custGeom>
              <a:avLst/>
              <a:gdLst/>
              <a:ahLst/>
              <a:cxnLst/>
              <a:rect l="l" t="t" r="r" b="b"/>
              <a:pathLst>
                <a:path w="1390" h="1095" extrusionOk="0">
                  <a:moveTo>
                    <a:pt x="220" y="0"/>
                  </a:moveTo>
                  <a:cubicBezTo>
                    <a:pt x="161" y="0"/>
                    <a:pt x="113" y="4"/>
                    <a:pt x="75" y="11"/>
                  </a:cubicBezTo>
                  <a:cubicBezTo>
                    <a:pt x="26" y="20"/>
                    <a:pt x="0" y="28"/>
                    <a:pt x="0" y="32"/>
                  </a:cubicBezTo>
                  <a:cubicBezTo>
                    <a:pt x="0" y="34"/>
                    <a:pt x="4" y="35"/>
                    <a:pt x="12" y="35"/>
                  </a:cubicBezTo>
                  <a:cubicBezTo>
                    <a:pt x="32" y="35"/>
                    <a:pt x="77" y="30"/>
                    <a:pt x="142" y="30"/>
                  </a:cubicBezTo>
                  <a:cubicBezTo>
                    <a:pt x="182" y="30"/>
                    <a:pt x="230" y="32"/>
                    <a:pt x="284" y="38"/>
                  </a:cubicBezTo>
                  <a:cubicBezTo>
                    <a:pt x="458" y="50"/>
                    <a:pt x="700" y="121"/>
                    <a:pt x="909" y="282"/>
                  </a:cubicBezTo>
                  <a:cubicBezTo>
                    <a:pt x="1123" y="444"/>
                    <a:pt x="1250" y="662"/>
                    <a:pt x="1307" y="824"/>
                  </a:cubicBezTo>
                  <a:cubicBezTo>
                    <a:pt x="1367" y="983"/>
                    <a:pt x="1376" y="1095"/>
                    <a:pt x="1385" y="1095"/>
                  </a:cubicBezTo>
                  <a:cubicBezTo>
                    <a:pt x="1385" y="1095"/>
                    <a:pt x="1385" y="1095"/>
                    <a:pt x="1386" y="1095"/>
                  </a:cubicBezTo>
                  <a:cubicBezTo>
                    <a:pt x="1390" y="1095"/>
                    <a:pt x="1390" y="1069"/>
                    <a:pt x="1386" y="1020"/>
                  </a:cubicBezTo>
                  <a:cubicBezTo>
                    <a:pt x="1381" y="968"/>
                    <a:pt x="1368" y="898"/>
                    <a:pt x="1337" y="811"/>
                  </a:cubicBezTo>
                  <a:cubicBezTo>
                    <a:pt x="1285" y="641"/>
                    <a:pt x="1158" y="413"/>
                    <a:pt x="940" y="242"/>
                  </a:cubicBezTo>
                  <a:cubicBezTo>
                    <a:pt x="716" y="76"/>
                    <a:pt x="468" y="11"/>
                    <a:pt x="289" y="2"/>
                  </a:cubicBezTo>
                  <a:cubicBezTo>
                    <a:pt x="264" y="1"/>
                    <a:pt x="242" y="0"/>
                    <a:pt x="2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217760" y="4420900"/>
              <a:ext cx="2416" cy="72115"/>
            </a:xfrm>
            <a:custGeom>
              <a:avLst/>
              <a:gdLst/>
              <a:ahLst/>
              <a:cxnLst/>
              <a:rect l="l" t="t" r="r" b="b"/>
              <a:pathLst>
                <a:path w="53" h="1582" extrusionOk="0">
                  <a:moveTo>
                    <a:pt x="22" y="0"/>
                  </a:moveTo>
                  <a:cubicBezTo>
                    <a:pt x="10" y="0"/>
                    <a:pt x="0" y="354"/>
                    <a:pt x="5" y="791"/>
                  </a:cubicBezTo>
                  <a:cubicBezTo>
                    <a:pt x="5" y="1229"/>
                    <a:pt x="18" y="1582"/>
                    <a:pt x="31" y="1582"/>
                  </a:cubicBezTo>
                  <a:cubicBezTo>
                    <a:pt x="44" y="1582"/>
                    <a:pt x="53" y="1229"/>
                    <a:pt x="49" y="791"/>
                  </a:cubicBezTo>
                  <a:cubicBezTo>
                    <a:pt x="49" y="354"/>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148426" y="4525837"/>
              <a:ext cx="51420" cy="2690"/>
            </a:xfrm>
            <a:custGeom>
              <a:avLst/>
              <a:gdLst/>
              <a:ahLst/>
              <a:cxnLst/>
              <a:rect l="l" t="t" r="r" b="b"/>
              <a:pathLst>
                <a:path w="1128" h="59" extrusionOk="0">
                  <a:moveTo>
                    <a:pt x="1075" y="1"/>
                  </a:moveTo>
                  <a:cubicBezTo>
                    <a:pt x="986" y="1"/>
                    <a:pt x="792" y="11"/>
                    <a:pt x="564" y="14"/>
                  </a:cubicBezTo>
                  <a:cubicBezTo>
                    <a:pt x="357" y="14"/>
                    <a:pt x="176" y="9"/>
                    <a:pt x="77" y="9"/>
                  </a:cubicBezTo>
                  <a:cubicBezTo>
                    <a:pt x="28" y="9"/>
                    <a:pt x="0" y="10"/>
                    <a:pt x="0" y="14"/>
                  </a:cubicBezTo>
                  <a:cubicBezTo>
                    <a:pt x="0" y="23"/>
                    <a:pt x="225" y="59"/>
                    <a:pt x="517" y="59"/>
                  </a:cubicBezTo>
                  <a:cubicBezTo>
                    <a:pt x="533" y="59"/>
                    <a:pt x="548" y="58"/>
                    <a:pt x="564" y="58"/>
                  </a:cubicBezTo>
                  <a:cubicBezTo>
                    <a:pt x="879" y="58"/>
                    <a:pt x="1128" y="14"/>
                    <a:pt x="1128" y="6"/>
                  </a:cubicBezTo>
                  <a:cubicBezTo>
                    <a:pt x="1127" y="2"/>
                    <a:pt x="1108" y="1"/>
                    <a:pt x="107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183298" y="4526840"/>
              <a:ext cx="6017" cy="10029"/>
            </a:xfrm>
            <a:custGeom>
              <a:avLst/>
              <a:gdLst/>
              <a:ahLst/>
              <a:cxnLst/>
              <a:rect l="l" t="t" r="r" b="b"/>
              <a:pathLst>
                <a:path w="132" h="220" extrusionOk="0">
                  <a:moveTo>
                    <a:pt x="13" y="0"/>
                  </a:moveTo>
                  <a:cubicBezTo>
                    <a:pt x="11" y="0"/>
                    <a:pt x="10" y="1"/>
                    <a:pt x="9" y="2"/>
                  </a:cubicBezTo>
                  <a:cubicBezTo>
                    <a:pt x="1" y="14"/>
                    <a:pt x="31" y="54"/>
                    <a:pt x="57" y="115"/>
                  </a:cubicBezTo>
                  <a:cubicBezTo>
                    <a:pt x="88" y="172"/>
                    <a:pt x="101" y="220"/>
                    <a:pt x="114" y="220"/>
                  </a:cubicBezTo>
                  <a:cubicBezTo>
                    <a:pt x="127" y="220"/>
                    <a:pt x="132" y="159"/>
                    <a:pt x="101" y="93"/>
                  </a:cubicBezTo>
                  <a:cubicBezTo>
                    <a:pt x="74" y="35"/>
                    <a:pt x="29" y="0"/>
                    <a:pt x="1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196427" y="4510839"/>
              <a:ext cx="7385" cy="6792"/>
            </a:xfrm>
            <a:custGeom>
              <a:avLst/>
              <a:gdLst/>
              <a:ahLst/>
              <a:cxnLst/>
              <a:rect l="l" t="t" r="r" b="b"/>
              <a:pathLst>
                <a:path w="162" h="149" extrusionOk="0">
                  <a:moveTo>
                    <a:pt x="13" y="1"/>
                  </a:moveTo>
                  <a:cubicBezTo>
                    <a:pt x="11" y="1"/>
                    <a:pt x="10" y="1"/>
                    <a:pt x="9" y="2"/>
                  </a:cubicBezTo>
                  <a:cubicBezTo>
                    <a:pt x="0" y="16"/>
                    <a:pt x="22" y="55"/>
                    <a:pt x="66" y="95"/>
                  </a:cubicBezTo>
                  <a:cubicBezTo>
                    <a:pt x="99" y="128"/>
                    <a:pt x="134" y="149"/>
                    <a:pt x="148" y="149"/>
                  </a:cubicBezTo>
                  <a:cubicBezTo>
                    <a:pt x="150" y="149"/>
                    <a:pt x="152" y="148"/>
                    <a:pt x="153" y="147"/>
                  </a:cubicBezTo>
                  <a:cubicBezTo>
                    <a:pt x="162" y="138"/>
                    <a:pt x="140" y="99"/>
                    <a:pt x="97" y="59"/>
                  </a:cubicBezTo>
                  <a:cubicBezTo>
                    <a:pt x="62" y="25"/>
                    <a:pt x="28" y="1"/>
                    <a:pt x="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214889" y="4502953"/>
              <a:ext cx="10485" cy="4285"/>
            </a:xfrm>
            <a:custGeom>
              <a:avLst/>
              <a:gdLst/>
              <a:ahLst/>
              <a:cxnLst/>
              <a:rect l="l" t="t" r="r" b="b"/>
              <a:pathLst>
                <a:path w="230" h="94" extrusionOk="0">
                  <a:moveTo>
                    <a:pt x="68" y="0"/>
                  </a:moveTo>
                  <a:cubicBezTo>
                    <a:pt x="27" y="0"/>
                    <a:pt x="1" y="13"/>
                    <a:pt x="3" y="22"/>
                  </a:cubicBezTo>
                  <a:cubicBezTo>
                    <a:pt x="8" y="36"/>
                    <a:pt x="56" y="36"/>
                    <a:pt x="113" y="54"/>
                  </a:cubicBezTo>
                  <a:cubicBezTo>
                    <a:pt x="162" y="68"/>
                    <a:pt x="203" y="94"/>
                    <a:pt x="217" y="94"/>
                  </a:cubicBezTo>
                  <a:cubicBezTo>
                    <a:pt x="219" y="94"/>
                    <a:pt x="221" y="93"/>
                    <a:pt x="222" y="92"/>
                  </a:cubicBezTo>
                  <a:cubicBezTo>
                    <a:pt x="230" y="84"/>
                    <a:pt x="200" y="32"/>
                    <a:pt x="130" y="10"/>
                  </a:cubicBezTo>
                  <a:cubicBezTo>
                    <a:pt x="107" y="3"/>
                    <a:pt x="86" y="0"/>
                    <a:pt x="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228336" y="4500309"/>
              <a:ext cx="5835" cy="2781"/>
            </a:xfrm>
            <a:custGeom>
              <a:avLst/>
              <a:gdLst/>
              <a:ahLst/>
              <a:cxnLst/>
              <a:rect l="l" t="t" r="r" b="b"/>
              <a:pathLst>
                <a:path w="128" h="61" extrusionOk="0">
                  <a:moveTo>
                    <a:pt x="28" y="1"/>
                  </a:moveTo>
                  <a:cubicBezTo>
                    <a:pt x="17" y="1"/>
                    <a:pt x="8" y="4"/>
                    <a:pt x="6" y="11"/>
                  </a:cubicBezTo>
                  <a:cubicBezTo>
                    <a:pt x="1" y="19"/>
                    <a:pt x="23" y="41"/>
                    <a:pt x="58" y="54"/>
                  </a:cubicBezTo>
                  <a:cubicBezTo>
                    <a:pt x="72" y="58"/>
                    <a:pt x="86" y="61"/>
                    <a:pt x="97" y="61"/>
                  </a:cubicBezTo>
                  <a:cubicBezTo>
                    <a:pt x="111" y="61"/>
                    <a:pt x="121" y="57"/>
                    <a:pt x="123" y="50"/>
                  </a:cubicBezTo>
                  <a:cubicBezTo>
                    <a:pt x="127" y="41"/>
                    <a:pt x="105" y="19"/>
                    <a:pt x="71" y="11"/>
                  </a:cubicBezTo>
                  <a:cubicBezTo>
                    <a:pt x="56" y="4"/>
                    <a:pt x="40" y="1"/>
                    <a:pt x="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557412" y="1720904"/>
              <a:ext cx="199024" cy="228563"/>
            </a:xfrm>
            <a:custGeom>
              <a:avLst/>
              <a:gdLst/>
              <a:ahLst/>
              <a:cxnLst/>
              <a:rect l="l" t="t" r="r" b="b"/>
              <a:pathLst>
                <a:path w="4366" h="5014" extrusionOk="0">
                  <a:moveTo>
                    <a:pt x="3564" y="1"/>
                  </a:moveTo>
                  <a:cubicBezTo>
                    <a:pt x="3147" y="1"/>
                    <a:pt x="0" y="3253"/>
                    <a:pt x="0" y="3253"/>
                  </a:cubicBezTo>
                  <a:lnTo>
                    <a:pt x="1813" y="5014"/>
                  </a:lnTo>
                  <a:cubicBezTo>
                    <a:pt x="4365" y="3104"/>
                    <a:pt x="2784" y="1898"/>
                    <a:pt x="2582" y="1720"/>
                  </a:cubicBezTo>
                  <a:cubicBezTo>
                    <a:pt x="2382" y="1540"/>
                    <a:pt x="3889" y="159"/>
                    <a:pt x="3588" y="6"/>
                  </a:cubicBezTo>
                  <a:cubicBezTo>
                    <a:pt x="3582" y="2"/>
                    <a:pt x="3574" y="1"/>
                    <a:pt x="3564"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640058" y="1808564"/>
              <a:ext cx="46679" cy="60446"/>
            </a:xfrm>
            <a:custGeom>
              <a:avLst/>
              <a:gdLst/>
              <a:ahLst/>
              <a:cxnLst/>
              <a:rect l="l" t="t" r="r" b="b"/>
              <a:pathLst>
                <a:path w="1024" h="1326" extrusionOk="0">
                  <a:moveTo>
                    <a:pt x="734" y="1"/>
                  </a:moveTo>
                  <a:cubicBezTo>
                    <a:pt x="728" y="1"/>
                    <a:pt x="702" y="36"/>
                    <a:pt x="664" y="89"/>
                  </a:cubicBezTo>
                  <a:cubicBezTo>
                    <a:pt x="608" y="172"/>
                    <a:pt x="551" y="259"/>
                    <a:pt x="494" y="347"/>
                  </a:cubicBezTo>
                  <a:cubicBezTo>
                    <a:pt x="412" y="469"/>
                    <a:pt x="328" y="596"/>
                    <a:pt x="245" y="727"/>
                  </a:cubicBezTo>
                  <a:cubicBezTo>
                    <a:pt x="197" y="801"/>
                    <a:pt x="149" y="872"/>
                    <a:pt x="97" y="954"/>
                  </a:cubicBezTo>
                  <a:cubicBezTo>
                    <a:pt x="53" y="1033"/>
                    <a:pt x="0" y="1151"/>
                    <a:pt x="79" y="1251"/>
                  </a:cubicBezTo>
                  <a:cubicBezTo>
                    <a:pt x="124" y="1304"/>
                    <a:pt x="185" y="1325"/>
                    <a:pt x="246" y="1325"/>
                  </a:cubicBezTo>
                  <a:cubicBezTo>
                    <a:pt x="290" y="1325"/>
                    <a:pt x="335" y="1314"/>
                    <a:pt x="372" y="1295"/>
                  </a:cubicBezTo>
                  <a:cubicBezTo>
                    <a:pt x="464" y="1247"/>
                    <a:pt x="521" y="1168"/>
                    <a:pt x="564" y="1094"/>
                  </a:cubicBezTo>
                  <a:cubicBezTo>
                    <a:pt x="652" y="959"/>
                    <a:pt x="730" y="832"/>
                    <a:pt x="809" y="709"/>
                  </a:cubicBezTo>
                  <a:cubicBezTo>
                    <a:pt x="862" y="618"/>
                    <a:pt x="914" y="531"/>
                    <a:pt x="966" y="443"/>
                  </a:cubicBezTo>
                  <a:cubicBezTo>
                    <a:pt x="1001" y="382"/>
                    <a:pt x="1023" y="347"/>
                    <a:pt x="1019" y="342"/>
                  </a:cubicBezTo>
                  <a:lnTo>
                    <a:pt x="1019" y="342"/>
                  </a:lnTo>
                  <a:cubicBezTo>
                    <a:pt x="1019" y="342"/>
                    <a:pt x="993" y="373"/>
                    <a:pt x="953" y="434"/>
                  </a:cubicBezTo>
                  <a:cubicBezTo>
                    <a:pt x="896" y="517"/>
                    <a:pt x="840" y="600"/>
                    <a:pt x="779" y="692"/>
                  </a:cubicBezTo>
                  <a:cubicBezTo>
                    <a:pt x="700" y="810"/>
                    <a:pt x="616" y="937"/>
                    <a:pt x="529" y="1072"/>
                  </a:cubicBezTo>
                  <a:cubicBezTo>
                    <a:pt x="485" y="1142"/>
                    <a:pt x="428" y="1212"/>
                    <a:pt x="350" y="1251"/>
                  </a:cubicBezTo>
                  <a:cubicBezTo>
                    <a:pt x="321" y="1268"/>
                    <a:pt x="285" y="1277"/>
                    <a:pt x="249" y="1277"/>
                  </a:cubicBezTo>
                  <a:cubicBezTo>
                    <a:pt x="199" y="1277"/>
                    <a:pt x="147" y="1259"/>
                    <a:pt x="114" y="1221"/>
                  </a:cubicBezTo>
                  <a:cubicBezTo>
                    <a:pt x="57" y="1155"/>
                    <a:pt x="92" y="1055"/>
                    <a:pt x="136" y="976"/>
                  </a:cubicBezTo>
                  <a:cubicBezTo>
                    <a:pt x="184" y="902"/>
                    <a:pt x="232" y="823"/>
                    <a:pt x="281" y="749"/>
                  </a:cubicBezTo>
                  <a:cubicBezTo>
                    <a:pt x="363" y="618"/>
                    <a:pt x="442" y="487"/>
                    <a:pt x="521" y="364"/>
                  </a:cubicBezTo>
                  <a:cubicBezTo>
                    <a:pt x="577" y="273"/>
                    <a:pt x="630" y="185"/>
                    <a:pt x="678" y="102"/>
                  </a:cubicBezTo>
                  <a:cubicBezTo>
                    <a:pt x="717" y="37"/>
                    <a:pt x="735" y="1"/>
                    <a:pt x="735" y="1"/>
                  </a:cubicBezTo>
                  <a:cubicBezTo>
                    <a:pt x="734" y="1"/>
                    <a:pt x="734" y="1"/>
                    <a:pt x="734"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657152" y="1828895"/>
              <a:ext cx="37106" cy="52104"/>
            </a:xfrm>
            <a:custGeom>
              <a:avLst/>
              <a:gdLst/>
              <a:ahLst/>
              <a:cxnLst/>
              <a:rect l="l" t="t" r="r" b="b"/>
              <a:pathLst>
                <a:path w="814" h="1143" extrusionOk="0">
                  <a:moveTo>
                    <a:pt x="574" y="1"/>
                  </a:moveTo>
                  <a:cubicBezTo>
                    <a:pt x="574" y="1"/>
                    <a:pt x="547" y="27"/>
                    <a:pt x="513" y="75"/>
                  </a:cubicBezTo>
                  <a:cubicBezTo>
                    <a:pt x="473" y="128"/>
                    <a:pt x="425" y="202"/>
                    <a:pt x="364" y="299"/>
                  </a:cubicBezTo>
                  <a:cubicBezTo>
                    <a:pt x="307" y="390"/>
                    <a:pt x="237" y="508"/>
                    <a:pt x="154" y="626"/>
                  </a:cubicBezTo>
                  <a:cubicBezTo>
                    <a:pt x="115" y="688"/>
                    <a:pt x="63" y="749"/>
                    <a:pt x="31" y="827"/>
                  </a:cubicBezTo>
                  <a:cubicBezTo>
                    <a:pt x="1" y="906"/>
                    <a:pt x="1" y="1011"/>
                    <a:pt x="67" y="1085"/>
                  </a:cubicBezTo>
                  <a:cubicBezTo>
                    <a:pt x="101" y="1127"/>
                    <a:pt x="150" y="1143"/>
                    <a:pt x="199" y="1143"/>
                  </a:cubicBezTo>
                  <a:cubicBezTo>
                    <a:pt x="243" y="1143"/>
                    <a:pt x="287" y="1130"/>
                    <a:pt x="320" y="1112"/>
                  </a:cubicBezTo>
                  <a:cubicBezTo>
                    <a:pt x="398" y="1072"/>
                    <a:pt x="456" y="1011"/>
                    <a:pt x="503" y="954"/>
                  </a:cubicBezTo>
                  <a:cubicBezTo>
                    <a:pt x="600" y="840"/>
                    <a:pt x="670" y="722"/>
                    <a:pt x="713" y="622"/>
                  </a:cubicBezTo>
                  <a:cubicBezTo>
                    <a:pt x="761" y="517"/>
                    <a:pt x="788" y="430"/>
                    <a:pt x="801" y="368"/>
                  </a:cubicBezTo>
                  <a:cubicBezTo>
                    <a:pt x="814" y="307"/>
                    <a:pt x="814" y="272"/>
                    <a:pt x="814" y="272"/>
                  </a:cubicBezTo>
                  <a:cubicBezTo>
                    <a:pt x="814" y="272"/>
                    <a:pt x="814" y="272"/>
                    <a:pt x="813" y="272"/>
                  </a:cubicBezTo>
                  <a:cubicBezTo>
                    <a:pt x="805" y="272"/>
                    <a:pt x="782" y="411"/>
                    <a:pt x="683" y="609"/>
                  </a:cubicBezTo>
                  <a:cubicBezTo>
                    <a:pt x="634" y="705"/>
                    <a:pt x="565" y="819"/>
                    <a:pt x="469" y="928"/>
                  </a:cubicBezTo>
                  <a:cubicBezTo>
                    <a:pt x="421" y="985"/>
                    <a:pt x="368" y="1037"/>
                    <a:pt x="303" y="1072"/>
                  </a:cubicBezTo>
                  <a:cubicBezTo>
                    <a:pt x="272" y="1088"/>
                    <a:pt x="237" y="1098"/>
                    <a:pt x="203" y="1098"/>
                  </a:cubicBezTo>
                  <a:cubicBezTo>
                    <a:pt x="163" y="1098"/>
                    <a:pt x="125" y="1085"/>
                    <a:pt x="97" y="1055"/>
                  </a:cubicBezTo>
                  <a:cubicBezTo>
                    <a:pt x="49" y="997"/>
                    <a:pt x="49" y="910"/>
                    <a:pt x="75" y="845"/>
                  </a:cubicBezTo>
                  <a:cubicBezTo>
                    <a:pt x="102" y="775"/>
                    <a:pt x="150" y="714"/>
                    <a:pt x="189" y="652"/>
                  </a:cubicBezTo>
                  <a:cubicBezTo>
                    <a:pt x="273" y="525"/>
                    <a:pt x="338" y="412"/>
                    <a:pt x="394" y="315"/>
                  </a:cubicBezTo>
                  <a:cubicBezTo>
                    <a:pt x="438" y="237"/>
                    <a:pt x="482" y="163"/>
                    <a:pt x="525" y="85"/>
                  </a:cubicBezTo>
                  <a:cubicBezTo>
                    <a:pt x="561" y="32"/>
                    <a:pt x="578" y="1"/>
                    <a:pt x="574"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590871" y="1833453"/>
              <a:ext cx="74349" cy="34736"/>
            </a:xfrm>
            <a:custGeom>
              <a:avLst/>
              <a:gdLst/>
              <a:ahLst/>
              <a:cxnLst/>
              <a:rect l="l" t="t" r="r" b="b"/>
              <a:pathLst>
                <a:path w="1631" h="762" extrusionOk="0">
                  <a:moveTo>
                    <a:pt x="1523" y="0"/>
                  </a:moveTo>
                  <a:cubicBezTo>
                    <a:pt x="1512" y="0"/>
                    <a:pt x="1501" y="2"/>
                    <a:pt x="1491" y="2"/>
                  </a:cubicBezTo>
                  <a:cubicBezTo>
                    <a:pt x="1088" y="28"/>
                    <a:pt x="686" y="54"/>
                    <a:pt x="284" y="84"/>
                  </a:cubicBezTo>
                  <a:lnTo>
                    <a:pt x="0" y="762"/>
                  </a:lnTo>
                  <a:cubicBezTo>
                    <a:pt x="192" y="749"/>
                    <a:pt x="384" y="740"/>
                    <a:pt x="577" y="727"/>
                  </a:cubicBezTo>
                  <a:cubicBezTo>
                    <a:pt x="787" y="714"/>
                    <a:pt x="1001" y="701"/>
                    <a:pt x="1193" y="622"/>
                  </a:cubicBezTo>
                  <a:cubicBezTo>
                    <a:pt x="1390" y="544"/>
                    <a:pt x="1569" y="386"/>
                    <a:pt x="1612" y="181"/>
                  </a:cubicBezTo>
                  <a:cubicBezTo>
                    <a:pt x="1630" y="116"/>
                    <a:pt x="1616" y="28"/>
                    <a:pt x="1556" y="6"/>
                  </a:cubicBezTo>
                  <a:cubicBezTo>
                    <a:pt x="1545" y="2"/>
                    <a:pt x="1534" y="0"/>
                    <a:pt x="1523"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590689" y="1832405"/>
              <a:ext cx="75534" cy="35967"/>
            </a:xfrm>
            <a:custGeom>
              <a:avLst/>
              <a:gdLst/>
              <a:ahLst/>
              <a:cxnLst/>
              <a:rect l="l" t="t" r="r" b="b"/>
              <a:pathLst>
                <a:path w="1657" h="789" extrusionOk="0">
                  <a:moveTo>
                    <a:pt x="1505" y="1"/>
                  </a:moveTo>
                  <a:cubicBezTo>
                    <a:pt x="1486" y="1"/>
                    <a:pt x="1469" y="4"/>
                    <a:pt x="1451" y="8"/>
                  </a:cubicBezTo>
                  <a:cubicBezTo>
                    <a:pt x="1398" y="8"/>
                    <a:pt x="1346" y="12"/>
                    <a:pt x="1297" y="16"/>
                  </a:cubicBezTo>
                  <a:cubicBezTo>
                    <a:pt x="1110" y="29"/>
                    <a:pt x="935" y="42"/>
                    <a:pt x="773" y="55"/>
                  </a:cubicBezTo>
                  <a:cubicBezTo>
                    <a:pt x="646" y="69"/>
                    <a:pt x="529" y="77"/>
                    <a:pt x="420" y="86"/>
                  </a:cubicBezTo>
                  <a:cubicBezTo>
                    <a:pt x="336" y="95"/>
                    <a:pt x="288" y="103"/>
                    <a:pt x="288" y="107"/>
                  </a:cubicBezTo>
                  <a:lnTo>
                    <a:pt x="420" y="107"/>
                  </a:lnTo>
                  <a:cubicBezTo>
                    <a:pt x="533" y="99"/>
                    <a:pt x="646" y="95"/>
                    <a:pt x="773" y="91"/>
                  </a:cubicBezTo>
                  <a:cubicBezTo>
                    <a:pt x="939" y="81"/>
                    <a:pt x="1114" y="69"/>
                    <a:pt x="1302" y="60"/>
                  </a:cubicBezTo>
                  <a:cubicBezTo>
                    <a:pt x="1350" y="55"/>
                    <a:pt x="1402" y="51"/>
                    <a:pt x="1451" y="51"/>
                  </a:cubicBezTo>
                  <a:cubicBezTo>
                    <a:pt x="1473" y="49"/>
                    <a:pt x="1495" y="47"/>
                    <a:pt x="1514" y="47"/>
                  </a:cubicBezTo>
                  <a:cubicBezTo>
                    <a:pt x="1542" y="47"/>
                    <a:pt x="1566" y="52"/>
                    <a:pt x="1582" y="73"/>
                  </a:cubicBezTo>
                  <a:cubicBezTo>
                    <a:pt x="1630" y="151"/>
                    <a:pt x="1582" y="270"/>
                    <a:pt x="1525" y="357"/>
                  </a:cubicBezTo>
                  <a:cubicBezTo>
                    <a:pt x="1402" y="545"/>
                    <a:pt x="1193" y="641"/>
                    <a:pt x="1005" y="680"/>
                  </a:cubicBezTo>
                  <a:cubicBezTo>
                    <a:pt x="813" y="720"/>
                    <a:pt x="634" y="728"/>
                    <a:pt x="485" y="737"/>
                  </a:cubicBezTo>
                  <a:cubicBezTo>
                    <a:pt x="358" y="750"/>
                    <a:pt x="244" y="759"/>
                    <a:pt x="131" y="768"/>
                  </a:cubicBezTo>
                  <a:cubicBezTo>
                    <a:pt x="47" y="777"/>
                    <a:pt x="0" y="781"/>
                    <a:pt x="4" y="785"/>
                  </a:cubicBezTo>
                  <a:cubicBezTo>
                    <a:pt x="4" y="787"/>
                    <a:pt x="15" y="788"/>
                    <a:pt x="36" y="788"/>
                  </a:cubicBezTo>
                  <a:cubicBezTo>
                    <a:pt x="57" y="788"/>
                    <a:pt x="89" y="787"/>
                    <a:pt x="131" y="785"/>
                  </a:cubicBezTo>
                  <a:cubicBezTo>
                    <a:pt x="244" y="781"/>
                    <a:pt x="362" y="777"/>
                    <a:pt x="489" y="772"/>
                  </a:cubicBezTo>
                  <a:cubicBezTo>
                    <a:pt x="638" y="763"/>
                    <a:pt x="817" y="763"/>
                    <a:pt x="1013" y="724"/>
                  </a:cubicBezTo>
                  <a:cubicBezTo>
                    <a:pt x="1210" y="684"/>
                    <a:pt x="1433" y="589"/>
                    <a:pt x="1564" y="383"/>
                  </a:cubicBezTo>
                  <a:cubicBezTo>
                    <a:pt x="1600" y="335"/>
                    <a:pt x="1620" y="278"/>
                    <a:pt x="1638" y="222"/>
                  </a:cubicBezTo>
                  <a:cubicBezTo>
                    <a:pt x="1652" y="165"/>
                    <a:pt x="1656" y="99"/>
                    <a:pt x="1616" y="47"/>
                  </a:cubicBezTo>
                  <a:cubicBezTo>
                    <a:pt x="1600" y="16"/>
                    <a:pt x="1560" y="2"/>
                    <a:pt x="1529" y="2"/>
                  </a:cubicBezTo>
                  <a:cubicBezTo>
                    <a:pt x="1521" y="1"/>
                    <a:pt x="1513" y="1"/>
                    <a:pt x="1505"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676708" y="1844667"/>
              <a:ext cx="26941" cy="45084"/>
            </a:xfrm>
            <a:custGeom>
              <a:avLst/>
              <a:gdLst/>
              <a:ahLst/>
              <a:cxnLst/>
              <a:rect l="l" t="t" r="r" b="b"/>
              <a:pathLst>
                <a:path w="591" h="989" extrusionOk="0">
                  <a:moveTo>
                    <a:pt x="368" y="1"/>
                  </a:moveTo>
                  <a:cubicBezTo>
                    <a:pt x="359" y="1"/>
                    <a:pt x="310" y="96"/>
                    <a:pt x="237" y="258"/>
                  </a:cubicBezTo>
                  <a:cubicBezTo>
                    <a:pt x="193" y="354"/>
                    <a:pt x="149" y="451"/>
                    <a:pt x="106" y="542"/>
                  </a:cubicBezTo>
                  <a:cubicBezTo>
                    <a:pt x="84" y="595"/>
                    <a:pt x="58" y="647"/>
                    <a:pt x="36" y="713"/>
                  </a:cubicBezTo>
                  <a:cubicBezTo>
                    <a:pt x="14" y="774"/>
                    <a:pt x="1" y="857"/>
                    <a:pt x="48" y="923"/>
                  </a:cubicBezTo>
                  <a:cubicBezTo>
                    <a:pt x="70" y="953"/>
                    <a:pt x="101" y="979"/>
                    <a:pt x="145" y="988"/>
                  </a:cubicBezTo>
                  <a:cubicBezTo>
                    <a:pt x="150" y="988"/>
                    <a:pt x="155" y="989"/>
                    <a:pt x="160" y="989"/>
                  </a:cubicBezTo>
                  <a:cubicBezTo>
                    <a:pt x="194" y="989"/>
                    <a:pt x="227" y="977"/>
                    <a:pt x="250" y="962"/>
                  </a:cubicBezTo>
                  <a:cubicBezTo>
                    <a:pt x="310" y="923"/>
                    <a:pt x="354" y="875"/>
                    <a:pt x="385" y="822"/>
                  </a:cubicBezTo>
                  <a:cubicBezTo>
                    <a:pt x="451" y="717"/>
                    <a:pt x="473" y="612"/>
                    <a:pt x="499" y="530"/>
                  </a:cubicBezTo>
                  <a:cubicBezTo>
                    <a:pt x="520" y="441"/>
                    <a:pt x="542" y="376"/>
                    <a:pt x="560" y="328"/>
                  </a:cubicBezTo>
                  <a:cubicBezTo>
                    <a:pt x="578" y="284"/>
                    <a:pt x="590" y="258"/>
                    <a:pt x="586" y="258"/>
                  </a:cubicBezTo>
                  <a:cubicBezTo>
                    <a:pt x="586" y="258"/>
                    <a:pt x="586" y="258"/>
                    <a:pt x="586" y="258"/>
                  </a:cubicBezTo>
                  <a:cubicBezTo>
                    <a:pt x="579" y="258"/>
                    <a:pt x="515" y="350"/>
                    <a:pt x="468" y="516"/>
                  </a:cubicBezTo>
                  <a:cubicBezTo>
                    <a:pt x="437" y="604"/>
                    <a:pt x="411" y="704"/>
                    <a:pt x="350" y="800"/>
                  </a:cubicBezTo>
                  <a:cubicBezTo>
                    <a:pt x="320" y="844"/>
                    <a:pt x="276" y="892"/>
                    <a:pt x="227" y="923"/>
                  </a:cubicBezTo>
                  <a:cubicBezTo>
                    <a:pt x="208" y="935"/>
                    <a:pt x="186" y="942"/>
                    <a:pt x="165" y="942"/>
                  </a:cubicBezTo>
                  <a:cubicBezTo>
                    <a:pt x="135" y="942"/>
                    <a:pt x="106" y="928"/>
                    <a:pt x="88" y="897"/>
                  </a:cubicBezTo>
                  <a:cubicBezTo>
                    <a:pt x="18" y="792"/>
                    <a:pt x="110" y="665"/>
                    <a:pt x="145" y="560"/>
                  </a:cubicBezTo>
                  <a:cubicBezTo>
                    <a:pt x="184" y="463"/>
                    <a:pt x="223" y="368"/>
                    <a:pt x="267" y="272"/>
                  </a:cubicBezTo>
                  <a:cubicBezTo>
                    <a:pt x="332" y="106"/>
                    <a:pt x="372" y="5"/>
                    <a:pt x="368"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633265" y="1865180"/>
              <a:ext cx="6655" cy="46861"/>
            </a:xfrm>
            <a:custGeom>
              <a:avLst/>
              <a:gdLst/>
              <a:ahLst/>
              <a:cxnLst/>
              <a:rect l="l" t="t" r="r" b="b"/>
              <a:pathLst>
                <a:path w="146" h="1028" extrusionOk="0">
                  <a:moveTo>
                    <a:pt x="80" y="1"/>
                  </a:moveTo>
                  <a:cubicBezTo>
                    <a:pt x="79" y="1"/>
                    <a:pt x="79" y="1"/>
                    <a:pt x="79" y="1"/>
                  </a:cubicBezTo>
                  <a:cubicBezTo>
                    <a:pt x="67" y="1"/>
                    <a:pt x="101" y="233"/>
                    <a:pt x="79" y="516"/>
                  </a:cubicBezTo>
                  <a:cubicBezTo>
                    <a:pt x="62" y="800"/>
                    <a:pt x="1" y="1024"/>
                    <a:pt x="14" y="1028"/>
                  </a:cubicBezTo>
                  <a:cubicBezTo>
                    <a:pt x="14" y="1028"/>
                    <a:pt x="14" y="1028"/>
                    <a:pt x="14" y="1028"/>
                  </a:cubicBezTo>
                  <a:cubicBezTo>
                    <a:pt x="24" y="1028"/>
                    <a:pt x="110" y="807"/>
                    <a:pt x="127" y="521"/>
                  </a:cubicBezTo>
                  <a:cubicBezTo>
                    <a:pt x="145" y="230"/>
                    <a:pt x="94" y="1"/>
                    <a:pt x="80"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274696" y="1817590"/>
              <a:ext cx="294251" cy="305967"/>
            </a:xfrm>
            <a:custGeom>
              <a:avLst/>
              <a:gdLst/>
              <a:ahLst/>
              <a:cxnLst/>
              <a:rect l="l" t="t" r="r" b="b"/>
              <a:pathLst>
                <a:path w="6455" h="6712" extrusionOk="0">
                  <a:moveTo>
                    <a:pt x="4295" y="0"/>
                  </a:moveTo>
                  <a:lnTo>
                    <a:pt x="0" y="4624"/>
                  </a:lnTo>
                  <a:cubicBezTo>
                    <a:pt x="283" y="5249"/>
                    <a:pt x="686" y="5839"/>
                    <a:pt x="1245" y="6237"/>
                  </a:cubicBezTo>
                  <a:cubicBezTo>
                    <a:pt x="1656" y="6532"/>
                    <a:pt x="2159" y="6711"/>
                    <a:pt x="2661" y="6711"/>
                  </a:cubicBezTo>
                  <a:cubicBezTo>
                    <a:pt x="2842" y="6711"/>
                    <a:pt x="3023" y="6688"/>
                    <a:pt x="3199" y="6638"/>
                  </a:cubicBezTo>
                  <a:cubicBezTo>
                    <a:pt x="3859" y="6451"/>
                    <a:pt x="4405" y="5839"/>
                    <a:pt x="4426" y="5152"/>
                  </a:cubicBezTo>
                  <a:cubicBezTo>
                    <a:pt x="4597" y="5350"/>
                    <a:pt x="4858" y="5452"/>
                    <a:pt x="5119" y="5452"/>
                  </a:cubicBezTo>
                  <a:cubicBezTo>
                    <a:pt x="5348" y="5452"/>
                    <a:pt x="5577" y="5373"/>
                    <a:pt x="5743" y="5214"/>
                  </a:cubicBezTo>
                  <a:cubicBezTo>
                    <a:pt x="6096" y="4873"/>
                    <a:pt x="6092" y="4234"/>
                    <a:pt x="5733" y="3899"/>
                  </a:cubicBezTo>
                  <a:cubicBezTo>
                    <a:pt x="6057" y="3732"/>
                    <a:pt x="6428" y="3496"/>
                    <a:pt x="6445" y="3129"/>
                  </a:cubicBezTo>
                  <a:cubicBezTo>
                    <a:pt x="6455" y="2897"/>
                    <a:pt x="6306" y="2683"/>
                    <a:pt x="6122" y="2535"/>
                  </a:cubicBezTo>
                  <a:cubicBezTo>
                    <a:pt x="5934" y="2391"/>
                    <a:pt x="5716" y="2299"/>
                    <a:pt x="5515" y="2177"/>
                  </a:cubicBezTo>
                  <a:cubicBezTo>
                    <a:pt x="4767" y="1731"/>
                    <a:pt x="4287" y="870"/>
                    <a:pt x="4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318731" y="1708186"/>
              <a:ext cx="235674" cy="401649"/>
            </a:xfrm>
            <a:custGeom>
              <a:avLst/>
              <a:gdLst/>
              <a:ahLst/>
              <a:cxnLst/>
              <a:rect l="l" t="t" r="r" b="b"/>
              <a:pathLst>
                <a:path w="5170" h="8811" extrusionOk="0">
                  <a:moveTo>
                    <a:pt x="2665" y="1"/>
                  </a:moveTo>
                  <a:lnTo>
                    <a:pt x="0" y="2020"/>
                  </a:lnTo>
                  <a:lnTo>
                    <a:pt x="406" y="8615"/>
                  </a:lnTo>
                  <a:lnTo>
                    <a:pt x="3597" y="8811"/>
                  </a:lnTo>
                  <a:cubicBezTo>
                    <a:pt x="3540" y="8466"/>
                    <a:pt x="3680" y="7007"/>
                    <a:pt x="3680" y="7007"/>
                  </a:cubicBezTo>
                  <a:cubicBezTo>
                    <a:pt x="3680" y="7007"/>
                    <a:pt x="5008" y="6866"/>
                    <a:pt x="5091" y="5547"/>
                  </a:cubicBezTo>
                  <a:cubicBezTo>
                    <a:pt x="5170" y="4227"/>
                    <a:pt x="5091" y="1186"/>
                    <a:pt x="5091" y="1186"/>
                  </a:cubicBezTo>
                  <a:lnTo>
                    <a:pt x="2665"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114146" y="1855653"/>
              <a:ext cx="15362" cy="15362"/>
            </a:xfrm>
            <a:custGeom>
              <a:avLst/>
              <a:gdLst/>
              <a:ahLst/>
              <a:cxnLst/>
              <a:rect l="l" t="t" r="r" b="b"/>
              <a:pathLst>
                <a:path w="337" h="337" extrusionOk="0">
                  <a:moveTo>
                    <a:pt x="170" y="0"/>
                  </a:moveTo>
                  <a:cubicBezTo>
                    <a:pt x="75" y="0"/>
                    <a:pt x="0" y="75"/>
                    <a:pt x="0" y="166"/>
                  </a:cubicBezTo>
                  <a:cubicBezTo>
                    <a:pt x="0" y="262"/>
                    <a:pt x="75" y="337"/>
                    <a:pt x="170" y="337"/>
                  </a:cubicBezTo>
                  <a:cubicBezTo>
                    <a:pt x="262" y="337"/>
                    <a:pt x="337" y="262"/>
                    <a:pt x="337" y="166"/>
                  </a:cubicBezTo>
                  <a:cubicBezTo>
                    <a:pt x="337" y="75"/>
                    <a:pt x="262" y="0"/>
                    <a:pt x="1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122123" y="1845579"/>
              <a:ext cx="31271" cy="9436"/>
            </a:xfrm>
            <a:custGeom>
              <a:avLst/>
              <a:gdLst/>
              <a:ahLst/>
              <a:cxnLst/>
              <a:rect l="l" t="t" r="r" b="b"/>
              <a:pathLst>
                <a:path w="686" h="207" extrusionOk="0">
                  <a:moveTo>
                    <a:pt x="324" y="1"/>
                  </a:moveTo>
                  <a:cubicBezTo>
                    <a:pt x="222" y="1"/>
                    <a:pt x="135" y="37"/>
                    <a:pt x="83" y="72"/>
                  </a:cubicBezTo>
                  <a:cubicBezTo>
                    <a:pt x="22" y="112"/>
                    <a:pt x="0" y="151"/>
                    <a:pt x="9" y="164"/>
                  </a:cubicBezTo>
                  <a:cubicBezTo>
                    <a:pt x="12" y="168"/>
                    <a:pt x="17" y="169"/>
                    <a:pt x="23" y="169"/>
                  </a:cubicBezTo>
                  <a:cubicBezTo>
                    <a:pt x="62" y="169"/>
                    <a:pt x="170" y="111"/>
                    <a:pt x="309" y="111"/>
                  </a:cubicBezTo>
                  <a:cubicBezTo>
                    <a:pt x="321" y="111"/>
                    <a:pt x="333" y="111"/>
                    <a:pt x="345" y="112"/>
                  </a:cubicBezTo>
                  <a:cubicBezTo>
                    <a:pt x="511" y="120"/>
                    <a:pt x="631" y="206"/>
                    <a:pt x="669" y="206"/>
                  </a:cubicBezTo>
                  <a:cubicBezTo>
                    <a:pt x="672" y="206"/>
                    <a:pt x="675" y="205"/>
                    <a:pt x="678" y="203"/>
                  </a:cubicBezTo>
                  <a:cubicBezTo>
                    <a:pt x="686" y="195"/>
                    <a:pt x="669" y="151"/>
                    <a:pt x="617"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a:off x="-203447" y="1855653"/>
              <a:ext cx="15408" cy="15362"/>
            </a:xfrm>
            <a:custGeom>
              <a:avLst/>
              <a:gdLst/>
              <a:ahLst/>
              <a:cxnLst/>
              <a:rect l="l" t="t" r="r" b="b"/>
              <a:pathLst>
                <a:path w="338" h="337" extrusionOk="0">
                  <a:moveTo>
                    <a:pt x="172" y="0"/>
                  </a:moveTo>
                  <a:cubicBezTo>
                    <a:pt x="75" y="0"/>
                    <a:pt x="1" y="75"/>
                    <a:pt x="1" y="166"/>
                  </a:cubicBezTo>
                  <a:cubicBezTo>
                    <a:pt x="1" y="262"/>
                    <a:pt x="75" y="337"/>
                    <a:pt x="172" y="337"/>
                  </a:cubicBezTo>
                  <a:cubicBezTo>
                    <a:pt x="263" y="337"/>
                    <a:pt x="338" y="262"/>
                    <a:pt x="338" y="166"/>
                  </a:cubicBezTo>
                  <a:cubicBezTo>
                    <a:pt x="338" y="75"/>
                    <a:pt x="263" y="0"/>
                    <a:pt x="1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a:off x="-213977" y="1845579"/>
              <a:ext cx="31362" cy="9436"/>
            </a:xfrm>
            <a:custGeom>
              <a:avLst/>
              <a:gdLst/>
              <a:ahLst/>
              <a:cxnLst/>
              <a:rect l="l" t="t" r="r" b="b"/>
              <a:pathLst>
                <a:path w="688" h="207" extrusionOk="0">
                  <a:moveTo>
                    <a:pt x="324" y="1"/>
                  </a:moveTo>
                  <a:cubicBezTo>
                    <a:pt x="223" y="1"/>
                    <a:pt x="136" y="37"/>
                    <a:pt x="84" y="72"/>
                  </a:cubicBezTo>
                  <a:cubicBezTo>
                    <a:pt x="22" y="112"/>
                    <a:pt x="0" y="151"/>
                    <a:pt x="10" y="164"/>
                  </a:cubicBezTo>
                  <a:cubicBezTo>
                    <a:pt x="12" y="168"/>
                    <a:pt x="16" y="169"/>
                    <a:pt x="22" y="169"/>
                  </a:cubicBezTo>
                  <a:cubicBezTo>
                    <a:pt x="59" y="169"/>
                    <a:pt x="170" y="111"/>
                    <a:pt x="310" y="111"/>
                  </a:cubicBezTo>
                  <a:cubicBezTo>
                    <a:pt x="322" y="111"/>
                    <a:pt x="334" y="111"/>
                    <a:pt x="346" y="112"/>
                  </a:cubicBezTo>
                  <a:cubicBezTo>
                    <a:pt x="512" y="120"/>
                    <a:pt x="628" y="206"/>
                    <a:pt x="665" y="206"/>
                  </a:cubicBezTo>
                  <a:cubicBezTo>
                    <a:pt x="668" y="206"/>
                    <a:pt x="671" y="205"/>
                    <a:pt x="674" y="203"/>
                  </a:cubicBezTo>
                  <a:cubicBezTo>
                    <a:pt x="687" y="195"/>
                    <a:pt x="669" y="151"/>
                    <a:pt x="613"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a:off x="-185669" y="1931689"/>
              <a:ext cx="45084" cy="24525"/>
            </a:xfrm>
            <a:custGeom>
              <a:avLst/>
              <a:gdLst/>
              <a:ahLst/>
              <a:cxnLst/>
              <a:rect l="l" t="t" r="r" b="b"/>
              <a:pathLst>
                <a:path w="989" h="538" extrusionOk="0">
                  <a:moveTo>
                    <a:pt x="79" y="1"/>
                  </a:moveTo>
                  <a:cubicBezTo>
                    <a:pt x="77" y="1"/>
                    <a:pt x="86" y="8"/>
                    <a:pt x="109" y="23"/>
                  </a:cubicBezTo>
                  <a:cubicBezTo>
                    <a:pt x="109" y="23"/>
                    <a:pt x="0" y="333"/>
                    <a:pt x="385" y="495"/>
                  </a:cubicBezTo>
                  <a:cubicBezTo>
                    <a:pt x="458" y="525"/>
                    <a:pt x="525" y="538"/>
                    <a:pt x="586" y="538"/>
                  </a:cubicBezTo>
                  <a:cubicBezTo>
                    <a:pt x="840" y="538"/>
                    <a:pt x="988" y="325"/>
                    <a:pt x="988" y="325"/>
                  </a:cubicBezTo>
                  <a:cubicBezTo>
                    <a:pt x="663" y="325"/>
                    <a:pt x="94"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a:off x="-230706" y="2000659"/>
              <a:ext cx="79728" cy="41801"/>
            </a:xfrm>
            <a:custGeom>
              <a:avLst/>
              <a:gdLst/>
              <a:ahLst/>
              <a:cxnLst/>
              <a:rect l="l" t="t" r="r" b="b"/>
              <a:pathLst>
                <a:path w="1749" h="917" extrusionOk="0">
                  <a:moveTo>
                    <a:pt x="0" y="0"/>
                  </a:moveTo>
                  <a:cubicBezTo>
                    <a:pt x="0" y="0"/>
                    <a:pt x="376" y="916"/>
                    <a:pt x="1608" y="916"/>
                  </a:cubicBezTo>
                  <a:cubicBezTo>
                    <a:pt x="1644" y="916"/>
                    <a:pt x="1681" y="915"/>
                    <a:pt x="1718" y="914"/>
                  </a:cubicBezTo>
                  <a:lnTo>
                    <a:pt x="1749" y="591"/>
                  </a:lnTo>
                  <a:lnTo>
                    <a:pt x="1749" y="591"/>
                  </a:lnTo>
                  <a:cubicBezTo>
                    <a:pt x="1749" y="591"/>
                    <a:pt x="1748" y="591"/>
                    <a:pt x="1747" y="591"/>
                  </a:cubicBezTo>
                  <a:cubicBezTo>
                    <a:pt x="1700" y="591"/>
                    <a:pt x="838" y="583"/>
                    <a:pt x="0"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463782" y="1667843"/>
              <a:ext cx="411450" cy="438026"/>
            </a:xfrm>
            <a:custGeom>
              <a:avLst/>
              <a:gdLst/>
              <a:ahLst/>
              <a:cxnLst/>
              <a:rect l="l" t="t" r="r" b="b"/>
              <a:pathLst>
                <a:path w="9026" h="9609" extrusionOk="0">
                  <a:moveTo>
                    <a:pt x="5554" y="1"/>
                  </a:moveTo>
                  <a:cubicBezTo>
                    <a:pt x="5335" y="1"/>
                    <a:pt x="5151" y="25"/>
                    <a:pt x="5000" y="25"/>
                  </a:cubicBezTo>
                  <a:cubicBezTo>
                    <a:pt x="4633" y="25"/>
                    <a:pt x="3147" y="322"/>
                    <a:pt x="2142" y="1677"/>
                  </a:cubicBezTo>
                  <a:lnTo>
                    <a:pt x="2138" y="1672"/>
                  </a:lnTo>
                  <a:cubicBezTo>
                    <a:pt x="1775" y="2053"/>
                    <a:pt x="1254" y="3289"/>
                    <a:pt x="1194" y="3727"/>
                  </a:cubicBezTo>
                  <a:cubicBezTo>
                    <a:pt x="1137" y="4163"/>
                    <a:pt x="1211" y="4605"/>
                    <a:pt x="1206" y="5046"/>
                  </a:cubicBezTo>
                  <a:cubicBezTo>
                    <a:pt x="1202" y="5488"/>
                    <a:pt x="1101" y="5960"/>
                    <a:pt x="774" y="6252"/>
                  </a:cubicBezTo>
                  <a:cubicBezTo>
                    <a:pt x="564" y="6440"/>
                    <a:pt x="272" y="6545"/>
                    <a:pt x="145" y="6795"/>
                  </a:cubicBezTo>
                  <a:cubicBezTo>
                    <a:pt x="0" y="7087"/>
                    <a:pt x="163" y="7459"/>
                    <a:pt x="433" y="7642"/>
                  </a:cubicBezTo>
                  <a:cubicBezTo>
                    <a:pt x="669" y="7796"/>
                    <a:pt x="953" y="7837"/>
                    <a:pt x="1237" y="7837"/>
                  </a:cubicBezTo>
                  <a:cubicBezTo>
                    <a:pt x="1284" y="7837"/>
                    <a:pt x="1330" y="7836"/>
                    <a:pt x="1377" y="7834"/>
                  </a:cubicBezTo>
                  <a:lnTo>
                    <a:pt x="1377" y="7834"/>
                  </a:lnTo>
                  <a:cubicBezTo>
                    <a:pt x="1303" y="8485"/>
                    <a:pt x="1805" y="9150"/>
                    <a:pt x="2452" y="9250"/>
                  </a:cubicBezTo>
                  <a:cubicBezTo>
                    <a:pt x="2510" y="9259"/>
                    <a:pt x="2567" y="9263"/>
                    <a:pt x="2625" y="9263"/>
                  </a:cubicBezTo>
                  <a:cubicBezTo>
                    <a:pt x="2901" y="9263"/>
                    <a:pt x="3172" y="9164"/>
                    <a:pt x="3396" y="9001"/>
                  </a:cubicBezTo>
                  <a:cubicBezTo>
                    <a:pt x="3619" y="9215"/>
                    <a:pt x="3850" y="9421"/>
                    <a:pt x="4100" y="9609"/>
                  </a:cubicBezTo>
                  <a:cubicBezTo>
                    <a:pt x="4157" y="7686"/>
                    <a:pt x="4113" y="5763"/>
                    <a:pt x="3977" y="3848"/>
                  </a:cubicBezTo>
                  <a:cubicBezTo>
                    <a:pt x="4860" y="3691"/>
                    <a:pt x="6438" y="3215"/>
                    <a:pt x="6713" y="1808"/>
                  </a:cubicBezTo>
                  <a:cubicBezTo>
                    <a:pt x="7063" y="2608"/>
                    <a:pt x="7600" y="3049"/>
                    <a:pt x="8308" y="3657"/>
                  </a:cubicBezTo>
                  <a:cubicBezTo>
                    <a:pt x="8308" y="3657"/>
                    <a:pt x="9025" y="2459"/>
                    <a:pt x="7718" y="1101"/>
                  </a:cubicBezTo>
                  <a:cubicBezTo>
                    <a:pt x="6794" y="142"/>
                    <a:pt x="6076" y="1"/>
                    <a:pt x="5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277933" y="1746249"/>
              <a:ext cx="120572" cy="78999"/>
            </a:xfrm>
            <a:custGeom>
              <a:avLst/>
              <a:gdLst/>
              <a:ahLst/>
              <a:cxnLst/>
              <a:rect l="l" t="t" r="r" b="b"/>
              <a:pathLst>
                <a:path w="2645" h="1733" extrusionOk="0">
                  <a:moveTo>
                    <a:pt x="2575" y="0"/>
                  </a:moveTo>
                  <a:cubicBezTo>
                    <a:pt x="2575" y="0"/>
                    <a:pt x="2575" y="0"/>
                    <a:pt x="2575" y="0"/>
                  </a:cubicBezTo>
                  <a:cubicBezTo>
                    <a:pt x="2553" y="0"/>
                    <a:pt x="2583" y="210"/>
                    <a:pt x="2522" y="529"/>
                  </a:cubicBezTo>
                  <a:cubicBezTo>
                    <a:pt x="2488" y="686"/>
                    <a:pt x="2431" y="875"/>
                    <a:pt x="2313" y="1049"/>
                  </a:cubicBezTo>
                  <a:cubicBezTo>
                    <a:pt x="2195" y="1224"/>
                    <a:pt x="2016" y="1378"/>
                    <a:pt x="1788" y="1473"/>
                  </a:cubicBezTo>
                  <a:cubicBezTo>
                    <a:pt x="1485" y="1602"/>
                    <a:pt x="1177" y="1629"/>
                    <a:pt x="907" y="1629"/>
                  </a:cubicBezTo>
                  <a:cubicBezTo>
                    <a:pt x="772" y="1629"/>
                    <a:pt x="647" y="1622"/>
                    <a:pt x="538" y="1618"/>
                  </a:cubicBezTo>
                  <a:cubicBezTo>
                    <a:pt x="372" y="1609"/>
                    <a:pt x="238" y="1604"/>
                    <a:pt x="145" y="1604"/>
                  </a:cubicBezTo>
                  <a:cubicBezTo>
                    <a:pt x="52" y="1604"/>
                    <a:pt x="1" y="1609"/>
                    <a:pt x="1" y="1618"/>
                  </a:cubicBezTo>
                  <a:cubicBezTo>
                    <a:pt x="1" y="1636"/>
                    <a:pt x="202" y="1662"/>
                    <a:pt x="534" y="1701"/>
                  </a:cubicBezTo>
                  <a:cubicBezTo>
                    <a:pt x="670" y="1715"/>
                    <a:pt x="836" y="1733"/>
                    <a:pt x="1018" y="1733"/>
                  </a:cubicBezTo>
                  <a:cubicBezTo>
                    <a:pt x="1269" y="1733"/>
                    <a:pt x="1553" y="1699"/>
                    <a:pt x="1836" y="1578"/>
                  </a:cubicBezTo>
                  <a:cubicBezTo>
                    <a:pt x="2081" y="1478"/>
                    <a:pt x="2282" y="1303"/>
                    <a:pt x="2405" y="1106"/>
                  </a:cubicBezTo>
                  <a:cubicBezTo>
                    <a:pt x="2527" y="914"/>
                    <a:pt x="2579" y="713"/>
                    <a:pt x="2601" y="543"/>
                  </a:cubicBezTo>
                  <a:cubicBezTo>
                    <a:pt x="2645" y="209"/>
                    <a:pt x="2584" y="0"/>
                    <a:pt x="25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434699" y="1751811"/>
              <a:ext cx="83922" cy="216666"/>
            </a:xfrm>
            <a:custGeom>
              <a:avLst/>
              <a:gdLst/>
              <a:ahLst/>
              <a:cxnLst/>
              <a:rect l="l" t="t" r="r" b="b"/>
              <a:pathLst>
                <a:path w="1841" h="4753" extrusionOk="0">
                  <a:moveTo>
                    <a:pt x="1826" y="1"/>
                  </a:moveTo>
                  <a:cubicBezTo>
                    <a:pt x="1817" y="1"/>
                    <a:pt x="1753" y="49"/>
                    <a:pt x="1643" y="132"/>
                  </a:cubicBezTo>
                  <a:cubicBezTo>
                    <a:pt x="1530" y="223"/>
                    <a:pt x="1368" y="360"/>
                    <a:pt x="1181" y="543"/>
                  </a:cubicBezTo>
                  <a:cubicBezTo>
                    <a:pt x="993" y="722"/>
                    <a:pt x="774" y="949"/>
                    <a:pt x="586" y="1242"/>
                  </a:cubicBezTo>
                  <a:cubicBezTo>
                    <a:pt x="394" y="1534"/>
                    <a:pt x="233" y="1897"/>
                    <a:pt x="193" y="2304"/>
                  </a:cubicBezTo>
                  <a:cubicBezTo>
                    <a:pt x="167" y="2510"/>
                    <a:pt x="184" y="2710"/>
                    <a:pt x="227" y="2898"/>
                  </a:cubicBezTo>
                  <a:cubicBezTo>
                    <a:pt x="276" y="3087"/>
                    <a:pt x="350" y="3257"/>
                    <a:pt x="416" y="3414"/>
                  </a:cubicBezTo>
                  <a:cubicBezTo>
                    <a:pt x="551" y="3724"/>
                    <a:pt x="634" y="4025"/>
                    <a:pt x="578" y="4267"/>
                  </a:cubicBezTo>
                  <a:cubicBezTo>
                    <a:pt x="525" y="4511"/>
                    <a:pt x="346" y="4651"/>
                    <a:pt x="219" y="4695"/>
                  </a:cubicBezTo>
                  <a:cubicBezTo>
                    <a:pt x="150" y="4720"/>
                    <a:pt x="94" y="4725"/>
                    <a:pt x="56" y="4725"/>
                  </a:cubicBezTo>
                  <a:cubicBezTo>
                    <a:pt x="34" y="4725"/>
                    <a:pt x="18" y="4723"/>
                    <a:pt x="9" y="4723"/>
                  </a:cubicBezTo>
                  <a:cubicBezTo>
                    <a:pt x="4" y="4723"/>
                    <a:pt x="1" y="4724"/>
                    <a:pt x="1" y="4725"/>
                  </a:cubicBezTo>
                  <a:cubicBezTo>
                    <a:pt x="1" y="4729"/>
                    <a:pt x="23" y="4739"/>
                    <a:pt x="57" y="4747"/>
                  </a:cubicBezTo>
                  <a:cubicBezTo>
                    <a:pt x="74" y="4751"/>
                    <a:pt x="94" y="4753"/>
                    <a:pt x="117" y="4753"/>
                  </a:cubicBezTo>
                  <a:cubicBezTo>
                    <a:pt x="150" y="4753"/>
                    <a:pt x="189" y="4749"/>
                    <a:pt x="233" y="4739"/>
                  </a:cubicBezTo>
                  <a:cubicBezTo>
                    <a:pt x="376" y="4703"/>
                    <a:pt x="586" y="4559"/>
                    <a:pt x="656" y="4288"/>
                  </a:cubicBezTo>
                  <a:cubicBezTo>
                    <a:pt x="731" y="4017"/>
                    <a:pt x="647" y="3690"/>
                    <a:pt x="516" y="3375"/>
                  </a:cubicBezTo>
                  <a:cubicBezTo>
                    <a:pt x="451" y="3213"/>
                    <a:pt x="380" y="3047"/>
                    <a:pt x="342" y="2872"/>
                  </a:cubicBezTo>
                  <a:cubicBezTo>
                    <a:pt x="298" y="2698"/>
                    <a:pt x="285" y="2510"/>
                    <a:pt x="306" y="2317"/>
                  </a:cubicBezTo>
                  <a:cubicBezTo>
                    <a:pt x="346" y="1933"/>
                    <a:pt x="499" y="1587"/>
                    <a:pt x="673" y="1304"/>
                  </a:cubicBezTo>
                  <a:cubicBezTo>
                    <a:pt x="857" y="1015"/>
                    <a:pt x="1062" y="788"/>
                    <a:pt x="1237" y="600"/>
                  </a:cubicBezTo>
                  <a:cubicBezTo>
                    <a:pt x="1600" y="233"/>
                    <a:pt x="1840" y="14"/>
                    <a:pt x="1827" y="1"/>
                  </a:cubicBezTo>
                  <a:cubicBezTo>
                    <a:pt x="1827" y="1"/>
                    <a:pt x="1826" y="1"/>
                    <a:pt x="18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84880" y="1790649"/>
              <a:ext cx="89119" cy="119661"/>
            </a:xfrm>
            <a:custGeom>
              <a:avLst/>
              <a:gdLst/>
              <a:ahLst/>
              <a:cxnLst/>
              <a:rect l="l" t="t" r="r" b="b"/>
              <a:pathLst>
                <a:path w="1955" h="2625" extrusionOk="0">
                  <a:moveTo>
                    <a:pt x="40" y="1"/>
                  </a:moveTo>
                  <a:cubicBezTo>
                    <a:pt x="40" y="1"/>
                    <a:pt x="40" y="1"/>
                    <a:pt x="40" y="1"/>
                  </a:cubicBezTo>
                  <a:cubicBezTo>
                    <a:pt x="40" y="1"/>
                    <a:pt x="40" y="1"/>
                    <a:pt x="40" y="1"/>
                  </a:cubicBezTo>
                  <a:lnTo>
                    <a:pt x="40" y="1"/>
                  </a:lnTo>
                  <a:cubicBezTo>
                    <a:pt x="26" y="1"/>
                    <a:pt x="0" y="232"/>
                    <a:pt x="44" y="595"/>
                  </a:cubicBezTo>
                  <a:cubicBezTo>
                    <a:pt x="92" y="958"/>
                    <a:pt x="219" y="1469"/>
                    <a:pt x="508" y="1959"/>
                  </a:cubicBezTo>
                  <a:cubicBezTo>
                    <a:pt x="651" y="2203"/>
                    <a:pt x="831" y="2427"/>
                    <a:pt x="1067" y="2540"/>
                  </a:cubicBezTo>
                  <a:cubicBezTo>
                    <a:pt x="1178" y="2597"/>
                    <a:pt x="1297" y="2624"/>
                    <a:pt x="1408" y="2624"/>
                  </a:cubicBezTo>
                  <a:cubicBezTo>
                    <a:pt x="1528" y="2624"/>
                    <a:pt x="1640" y="2593"/>
                    <a:pt x="1726" y="2532"/>
                  </a:cubicBezTo>
                  <a:cubicBezTo>
                    <a:pt x="1897" y="2418"/>
                    <a:pt x="1954" y="2252"/>
                    <a:pt x="1954" y="2147"/>
                  </a:cubicBezTo>
                  <a:cubicBezTo>
                    <a:pt x="1954" y="2042"/>
                    <a:pt x="1917" y="1989"/>
                    <a:pt x="1911" y="1989"/>
                  </a:cubicBezTo>
                  <a:cubicBezTo>
                    <a:pt x="1910" y="1989"/>
                    <a:pt x="1910" y="1989"/>
                    <a:pt x="1910" y="1989"/>
                  </a:cubicBezTo>
                  <a:cubicBezTo>
                    <a:pt x="1902" y="1989"/>
                    <a:pt x="1924" y="2046"/>
                    <a:pt x="1910" y="2142"/>
                  </a:cubicBezTo>
                  <a:cubicBezTo>
                    <a:pt x="1893" y="2235"/>
                    <a:pt x="1831" y="2378"/>
                    <a:pt x="1683" y="2461"/>
                  </a:cubicBezTo>
                  <a:cubicBezTo>
                    <a:pt x="1616" y="2503"/>
                    <a:pt x="1529" y="2525"/>
                    <a:pt x="1435" y="2525"/>
                  </a:cubicBezTo>
                  <a:cubicBezTo>
                    <a:pt x="1332" y="2525"/>
                    <a:pt x="1220" y="2499"/>
                    <a:pt x="1115" y="2445"/>
                  </a:cubicBezTo>
                  <a:cubicBezTo>
                    <a:pt x="914" y="2344"/>
                    <a:pt x="748" y="2134"/>
                    <a:pt x="608" y="1898"/>
                  </a:cubicBezTo>
                  <a:cubicBezTo>
                    <a:pt x="328" y="1426"/>
                    <a:pt x="193" y="936"/>
                    <a:pt x="127" y="583"/>
                  </a:cubicBezTo>
                  <a:cubicBezTo>
                    <a:pt x="63" y="227"/>
                    <a:pt x="58" y="1"/>
                    <a:pt x="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90897" y="2826977"/>
              <a:ext cx="205087" cy="1628251"/>
            </a:xfrm>
            <a:custGeom>
              <a:avLst/>
              <a:gdLst/>
              <a:ahLst/>
              <a:cxnLst/>
              <a:rect l="l" t="t" r="r" b="b"/>
              <a:pathLst>
                <a:path w="4499" h="35719" extrusionOk="0">
                  <a:moveTo>
                    <a:pt x="1" y="0"/>
                  </a:moveTo>
                  <a:lnTo>
                    <a:pt x="640" y="35718"/>
                  </a:lnTo>
                  <a:cubicBezTo>
                    <a:pt x="640" y="35718"/>
                    <a:pt x="3930" y="24019"/>
                    <a:pt x="4214" y="19308"/>
                  </a:cubicBezTo>
                  <a:cubicBezTo>
                    <a:pt x="4498" y="14593"/>
                    <a:pt x="1"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477919" y="2696154"/>
              <a:ext cx="441491" cy="1776418"/>
            </a:xfrm>
            <a:custGeom>
              <a:avLst/>
              <a:gdLst/>
              <a:ahLst/>
              <a:cxnLst/>
              <a:rect l="l" t="t" r="r" b="b"/>
              <a:pathLst>
                <a:path w="9685" h="38742" extrusionOk="0">
                  <a:moveTo>
                    <a:pt x="8347" y="0"/>
                  </a:moveTo>
                  <a:lnTo>
                    <a:pt x="2146" y="162"/>
                  </a:lnTo>
                  <a:cubicBezTo>
                    <a:pt x="2145" y="162"/>
                    <a:pt x="2145" y="162"/>
                    <a:pt x="2144" y="162"/>
                  </a:cubicBezTo>
                  <a:cubicBezTo>
                    <a:pt x="2028" y="162"/>
                    <a:pt x="74" y="3039"/>
                    <a:pt x="9" y="5519"/>
                  </a:cubicBezTo>
                  <a:cubicBezTo>
                    <a:pt x="1" y="5759"/>
                    <a:pt x="13" y="6009"/>
                    <a:pt x="35" y="6253"/>
                  </a:cubicBezTo>
                  <a:cubicBezTo>
                    <a:pt x="114" y="7123"/>
                    <a:pt x="332" y="7980"/>
                    <a:pt x="656" y="8793"/>
                  </a:cubicBezTo>
                  <a:cubicBezTo>
                    <a:pt x="2321" y="13001"/>
                    <a:pt x="4043" y="17996"/>
                    <a:pt x="4069" y="19132"/>
                  </a:cubicBezTo>
                  <a:cubicBezTo>
                    <a:pt x="4156" y="22633"/>
                    <a:pt x="4842" y="38741"/>
                    <a:pt x="4842" y="38741"/>
                  </a:cubicBezTo>
                  <a:lnTo>
                    <a:pt x="9685" y="38400"/>
                  </a:lnTo>
                  <a:lnTo>
                    <a:pt x="9527" y="19132"/>
                  </a:lnTo>
                  <a:lnTo>
                    <a:pt x="83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260975" y="2710052"/>
              <a:ext cx="102840" cy="1755934"/>
            </a:xfrm>
            <a:custGeom>
              <a:avLst/>
              <a:gdLst/>
              <a:ahLst/>
              <a:cxnLst/>
              <a:rect l="l" t="t" r="r" b="b"/>
              <a:pathLst>
                <a:path w="2256" h="38520" extrusionOk="0">
                  <a:moveTo>
                    <a:pt x="32" y="0"/>
                  </a:moveTo>
                  <a:cubicBezTo>
                    <a:pt x="31" y="0"/>
                    <a:pt x="31" y="1"/>
                    <a:pt x="31" y="1"/>
                  </a:cubicBezTo>
                  <a:cubicBezTo>
                    <a:pt x="31" y="1"/>
                    <a:pt x="31" y="1"/>
                    <a:pt x="31" y="1"/>
                  </a:cubicBezTo>
                  <a:cubicBezTo>
                    <a:pt x="33" y="1"/>
                    <a:pt x="34" y="2"/>
                    <a:pt x="36" y="4"/>
                  </a:cubicBezTo>
                  <a:lnTo>
                    <a:pt x="36" y="4"/>
                  </a:lnTo>
                  <a:cubicBezTo>
                    <a:pt x="34" y="2"/>
                    <a:pt x="33" y="0"/>
                    <a:pt x="32" y="0"/>
                  </a:cubicBezTo>
                  <a:close/>
                  <a:moveTo>
                    <a:pt x="36" y="4"/>
                  </a:moveTo>
                  <a:cubicBezTo>
                    <a:pt x="46" y="29"/>
                    <a:pt x="53" y="165"/>
                    <a:pt x="53" y="389"/>
                  </a:cubicBezTo>
                  <a:cubicBezTo>
                    <a:pt x="57" y="647"/>
                    <a:pt x="57" y="1023"/>
                    <a:pt x="57" y="1512"/>
                  </a:cubicBezTo>
                  <a:cubicBezTo>
                    <a:pt x="61" y="2492"/>
                    <a:pt x="0" y="3908"/>
                    <a:pt x="61" y="5655"/>
                  </a:cubicBezTo>
                  <a:cubicBezTo>
                    <a:pt x="79" y="6092"/>
                    <a:pt x="93" y="6547"/>
                    <a:pt x="131" y="7023"/>
                  </a:cubicBezTo>
                  <a:cubicBezTo>
                    <a:pt x="158" y="7500"/>
                    <a:pt x="202" y="7993"/>
                    <a:pt x="254" y="8505"/>
                  </a:cubicBezTo>
                  <a:cubicBezTo>
                    <a:pt x="359" y="9527"/>
                    <a:pt x="503" y="10620"/>
                    <a:pt x="682" y="11760"/>
                  </a:cubicBezTo>
                  <a:cubicBezTo>
                    <a:pt x="865" y="12902"/>
                    <a:pt x="1071" y="14098"/>
                    <a:pt x="1241" y="15344"/>
                  </a:cubicBezTo>
                  <a:cubicBezTo>
                    <a:pt x="1416" y="16585"/>
                    <a:pt x="1556" y="17884"/>
                    <a:pt x="1626" y="19211"/>
                  </a:cubicBezTo>
                  <a:cubicBezTo>
                    <a:pt x="1705" y="20544"/>
                    <a:pt x="1687" y="21847"/>
                    <a:pt x="1713" y="23106"/>
                  </a:cubicBezTo>
                  <a:cubicBezTo>
                    <a:pt x="1735" y="24364"/>
                    <a:pt x="1761" y="25575"/>
                    <a:pt x="1797" y="26728"/>
                  </a:cubicBezTo>
                  <a:cubicBezTo>
                    <a:pt x="1870" y="29040"/>
                    <a:pt x="1954" y="31120"/>
                    <a:pt x="2023" y="32868"/>
                  </a:cubicBezTo>
                  <a:cubicBezTo>
                    <a:pt x="2164" y="36295"/>
                    <a:pt x="2243" y="38205"/>
                    <a:pt x="2255" y="38519"/>
                  </a:cubicBezTo>
                  <a:cubicBezTo>
                    <a:pt x="2255" y="38519"/>
                    <a:pt x="2251" y="38383"/>
                    <a:pt x="2247" y="38126"/>
                  </a:cubicBezTo>
                  <a:cubicBezTo>
                    <a:pt x="2237" y="37864"/>
                    <a:pt x="2225" y="37487"/>
                    <a:pt x="2211" y="37003"/>
                  </a:cubicBezTo>
                  <a:cubicBezTo>
                    <a:pt x="2172" y="36019"/>
                    <a:pt x="2124" y="34607"/>
                    <a:pt x="2059" y="32864"/>
                  </a:cubicBezTo>
                  <a:cubicBezTo>
                    <a:pt x="1993" y="31120"/>
                    <a:pt x="1910" y="29040"/>
                    <a:pt x="1840" y="26728"/>
                  </a:cubicBezTo>
                  <a:cubicBezTo>
                    <a:pt x="1809" y="25575"/>
                    <a:pt x="1779" y="24360"/>
                    <a:pt x="1761" y="23106"/>
                  </a:cubicBezTo>
                  <a:cubicBezTo>
                    <a:pt x="1735" y="21847"/>
                    <a:pt x="1753" y="20544"/>
                    <a:pt x="1674" y="19211"/>
                  </a:cubicBezTo>
                  <a:cubicBezTo>
                    <a:pt x="1600" y="17878"/>
                    <a:pt x="1464" y="16581"/>
                    <a:pt x="1289" y="15335"/>
                  </a:cubicBezTo>
                  <a:cubicBezTo>
                    <a:pt x="1115" y="14090"/>
                    <a:pt x="905" y="12892"/>
                    <a:pt x="726" y="11752"/>
                  </a:cubicBezTo>
                  <a:cubicBezTo>
                    <a:pt x="542" y="10611"/>
                    <a:pt x="398" y="9523"/>
                    <a:pt x="293" y="8505"/>
                  </a:cubicBezTo>
                  <a:cubicBezTo>
                    <a:pt x="240" y="7993"/>
                    <a:pt x="192" y="7500"/>
                    <a:pt x="166" y="7023"/>
                  </a:cubicBezTo>
                  <a:cubicBezTo>
                    <a:pt x="127" y="6547"/>
                    <a:pt x="113" y="6088"/>
                    <a:pt x="93" y="5651"/>
                  </a:cubicBezTo>
                  <a:cubicBezTo>
                    <a:pt x="26" y="3908"/>
                    <a:pt x="83" y="2492"/>
                    <a:pt x="75" y="1512"/>
                  </a:cubicBezTo>
                  <a:cubicBezTo>
                    <a:pt x="75" y="592"/>
                    <a:pt x="63" y="54"/>
                    <a:pt x="36"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258422" y="4440821"/>
              <a:ext cx="221999" cy="33505"/>
            </a:xfrm>
            <a:custGeom>
              <a:avLst/>
              <a:gdLst/>
              <a:ahLst/>
              <a:cxnLst/>
              <a:rect l="l" t="t" r="r" b="b"/>
              <a:pathLst>
                <a:path w="4870" h="735" extrusionOk="0">
                  <a:moveTo>
                    <a:pt x="1" y="1"/>
                  </a:moveTo>
                  <a:lnTo>
                    <a:pt x="1" y="735"/>
                  </a:lnTo>
                  <a:lnTo>
                    <a:pt x="4870" y="735"/>
                  </a:lnTo>
                  <a:lnTo>
                    <a:pt x="487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245841" y="2706496"/>
              <a:ext cx="2462" cy="10348"/>
            </a:xfrm>
            <a:custGeom>
              <a:avLst/>
              <a:gdLst/>
              <a:ahLst/>
              <a:cxnLst/>
              <a:rect l="l" t="t" r="r" b="b"/>
              <a:pathLst>
                <a:path w="54" h="227" extrusionOk="0">
                  <a:moveTo>
                    <a:pt x="23" y="0"/>
                  </a:moveTo>
                  <a:cubicBezTo>
                    <a:pt x="9" y="0"/>
                    <a:pt x="1" y="53"/>
                    <a:pt x="5" y="113"/>
                  </a:cubicBezTo>
                  <a:cubicBezTo>
                    <a:pt x="5" y="174"/>
                    <a:pt x="17" y="227"/>
                    <a:pt x="31" y="227"/>
                  </a:cubicBezTo>
                  <a:cubicBezTo>
                    <a:pt x="44" y="223"/>
                    <a:pt x="53" y="174"/>
                    <a:pt x="49" y="113"/>
                  </a:cubicBezTo>
                  <a:cubicBezTo>
                    <a:pt x="49" y="53"/>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245248" y="2727009"/>
              <a:ext cx="2416" cy="10165"/>
            </a:xfrm>
            <a:custGeom>
              <a:avLst/>
              <a:gdLst/>
              <a:ahLst/>
              <a:cxnLst/>
              <a:rect l="l" t="t" r="r" b="b"/>
              <a:pathLst>
                <a:path w="53" h="223" extrusionOk="0">
                  <a:moveTo>
                    <a:pt x="22" y="0"/>
                  </a:moveTo>
                  <a:cubicBezTo>
                    <a:pt x="10" y="0"/>
                    <a:pt x="0" y="48"/>
                    <a:pt x="4" y="113"/>
                  </a:cubicBezTo>
                  <a:cubicBezTo>
                    <a:pt x="4" y="174"/>
                    <a:pt x="18" y="223"/>
                    <a:pt x="31" y="223"/>
                  </a:cubicBezTo>
                  <a:cubicBezTo>
                    <a:pt x="44" y="223"/>
                    <a:pt x="53" y="174"/>
                    <a:pt x="49" y="109"/>
                  </a:cubicBezTo>
                  <a:cubicBezTo>
                    <a:pt x="49"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244655" y="2747295"/>
              <a:ext cx="2462" cy="10393"/>
            </a:xfrm>
            <a:custGeom>
              <a:avLst/>
              <a:gdLst/>
              <a:ahLst/>
              <a:cxnLst/>
              <a:rect l="l" t="t" r="r" b="b"/>
              <a:pathLst>
                <a:path w="54" h="228" extrusionOk="0">
                  <a:moveTo>
                    <a:pt x="23" y="1"/>
                  </a:moveTo>
                  <a:cubicBezTo>
                    <a:pt x="9" y="5"/>
                    <a:pt x="1" y="53"/>
                    <a:pt x="5" y="114"/>
                  </a:cubicBezTo>
                  <a:cubicBezTo>
                    <a:pt x="5" y="175"/>
                    <a:pt x="18" y="227"/>
                    <a:pt x="31" y="227"/>
                  </a:cubicBezTo>
                  <a:cubicBezTo>
                    <a:pt x="44" y="227"/>
                    <a:pt x="53" y="175"/>
                    <a:pt x="49" y="114"/>
                  </a:cubicBezTo>
                  <a:cubicBezTo>
                    <a:pt x="49" y="53"/>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44063" y="2767808"/>
              <a:ext cx="2416" cy="10211"/>
            </a:xfrm>
            <a:custGeom>
              <a:avLst/>
              <a:gdLst/>
              <a:ahLst/>
              <a:cxnLst/>
              <a:rect l="l" t="t" r="r" b="b"/>
              <a:pathLst>
                <a:path w="53" h="224" extrusionOk="0">
                  <a:moveTo>
                    <a:pt x="23" y="1"/>
                  </a:moveTo>
                  <a:cubicBezTo>
                    <a:pt x="10" y="1"/>
                    <a:pt x="0" y="53"/>
                    <a:pt x="5" y="114"/>
                  </a:cubicBezTo>
                  <a:cubicBezTo>
                    <a:pt x="5" y="176"/>
                    <a:pt x="18" y="223"/>
                    <a:pt x="31" y="223"/>
                  </a:cubicBezTo>
                  <a:cubicBezTo>
                    <a:pt x="45" y="223"/>
                    <a:pt x="53" y="176"/>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43425" y="2788321"/>
              <a:ext cx="2416" cy="10257"/>
            </a:xfrm>
            <a:custGeom>
              <a:avLst/>
              <a:gdLst/>
              <a:ahLst/>
              <a:cxnLst/>
              <a:rect l="l" t="t" r="r" b="b"/>
              <a:pathLst>
                <a:path w="53" h="225" extrusionOk="0">
                  <a:moveTo>
                    <a:pt x="24" y="1"/>
                  </a:moveTo>
                  <a:cubicBezTo>
                    <a:pt x="23" y="1"/>
                    <a:pt x="23" y="1"/>
                    <a:pt x="22" y="1"/>
                  </a:cubicBezTo>
                  <a:cubicBezTo>
                    <a:pt x="9" y="1"/>
                    <a:pt x="0" y="49"/>
                    <a:pt x="4" y="110"/>
                  </a:cubicBezTo>
                  <a:cubicBezTo>
                    <a:pt x="4" y="176"/>
                    <a:pt x="17" y="224"/>
                    <a:pt x="31" y="224"/>
                  </a:cubicBezTo>
                  <a:cubicBezTo>
                    <a:pt x="43" y="224"/>
                    <a:pt x="53" y="172"/>
                    <a:pt x="48" y="110"/>
                  </a:cubicBezTo>
                  <a:cubicBezTo>
                    <a:pt x="48" y="51"/>
                    <a:pt x="36" y="1"/>
                    <a:pt x="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42878" y="2808652"/>
              <a:ext cx="2462" cy="10257"/>
            </a:xfrm>
            <a:custGeom>
              <a:avLst/>
              <a:gdLst/>
              <a:ahLst/>
              <a:cxnLst/>
              <a:rect l="l" t="t" r="r" b="b"/>
              <a:pathLst>
                <a:path w="54" h="225" extrusionOk="0">
                  <a:moveTo>
                    <a:pt x="23" y="1"/>
                  </a:moveTo>
                  <a:cubicBezTo>
                    <a:pt x="10" y="1"/>
                    <a:pt x="1" y="53"/>
                    <a:pt x="5" y="114"/>
                  </a:cubicBezTo>
                  <a:cubicBezTo>
                    <a:pt x="5" y="173"/>
                    <a:pt x="18" y="224"/>
                    <a:pt x="30" y="224"/>
                  </a:cubicBezTo>
                  <a:cubicBezTo>
                    <a:pt x="30" y="224"/>
                    <a:pt x="31" y="224"/>
                    <a:pt x="31" y="224"/>
                  </a:cubicBezTo>
                  <a:cubicBezTo>
                    <a:pt x="45" y="224"/>
                    <a:pt x="53" y="176"/>
                    <a:pt x="49" y="114"/>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42239" y="2829165"/>
              <a:ext cx="2416" cy="10211"/>
            </a:xfrm>
            <a:custGeom>
              <a:avLst/>
              <a:gdLst/>
              <a:ahLst/>
              <a:cxnLst/>
              <a:rect l="l" t="t" r="r" b="b"/>
              <a:pathLst>
                <a:path w="53" h="224" extrusionOk="0">
                  <a:moveTo>
                    <a:pt x="22" y="1"/>
                  </a:moveTo>
                  <a:cubicBezTo>
                    <a:pt x="9" y="1"/>
                    <a:pt x="0" y="49"/>
                    <a:pt x="5" y="115"/>
                  </a:cubicBezTo>
                  <a:cubicBezTo>
                    <a:pt x="5" y="176"/>
                    <a:pt x="17" y="224"/>
                    <a:pt x="31" y="224"/>
                  </a:cubicBezTo>
                  <a:cubicBezTo>
                    <a:pt x="43" y="224"/>
                    <a:pt x="53" y="171"/>
                    <a:pt x="49" y="110"/>
                  </a:cubicBezTo>
                  <a:cubicBezTo>
                    <a:pt x="49"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41692" y="2849496"/>
              <a:ext cx="2462" cy="10393"/>
            </a:xfrm>
            <a:custGeom>
              <a:avLst/>
              <a:gdLst/>
              <a:ahLst/>
              <a:cxnLst/>
              <a:rect l="l" t="t" r="r" b="b"/>
              <a:pathLst>
                <a:path w="54" h="228" extrusionOk="0">
                  <a:moveTo>
                    <a:pt x="23" y="0"/>
                  </a:moveTo>
                  <a:cubicBezTo>
                    <a:pt x="10" y="0"/>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41054" y="2870009"/>
              <a:ext cx="2416" cy="10211"/>
            </a:xfrm>
            <a:custGeom>
              <a:avLst/>
              <a:gdLst/>
              <a:ahLst/>
              <a:cxnLst/>
              <a:rect l="l" t="t" r="r" b="b"/>
              <a:pathLst>
                <a:path w="53" h="224" extrusionOk="0">
                  <a:moveTo>
                    <a:pt x="23" y="0"/>
                  </a:moveTo>
                  <a:cubicBezTo>
                    <a:pt x="9" y="0"/>
                    <a:pt x="1" y="53"/>
                    <a:pt x="5" y="115"/>
                  </a:cubicBezTo>
                  <a:cubicBezTo>
                    <a:pt x="5" y="175"/>
                    <a:pt x="17" y="224"/>
                    <a:pt x="31" y="224"/>
                  </a:cubicBezTo>
                  <a:cubicBezTo>
                    <a:pt x="44" y="224"/>
                    <a:pt x="53" y="175"/>
                    <a:pt x="49" y="110"/>
                  </a:cubicBezTo>
                  <a:cubicBezTo>
                    <a:pt x="49" y="48"/>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0462" y="2890295"/>
              <a:ext cx="2416" cy="10439"/>
            </a:xfrm>
            <a:custGeom>
              <a:avLst/>
              <a:gdLst/>
              <a:ahLst/>
              <a:cxnLst/>
              <a:rect l="l" t="t" r="r" b="b"/>
              <a:pathLst>
                <a:path w="53" h="229" extrusionOk="0">
                  <a:moveTo>
                    <a:pt x="22" y="1"/>
                  </a:moveTo>
                  <a:cubicBezTo>
                    <a:pt x="10" y="6"/>
                    <a:pt x="0" y="53"/>
                    <a:pt x="4" y="115"/>
                  </a:cubicBezTo>
                  <a:cubicBezTo>
                    <a:pt x="4" y="176"/>
                    <a:pt x="18" y="229"/>
                    <a:pt x="31" y="229"/>
                  </a:cubicBezTo>
                  <a:cubicBezTo>
                    <a:pt x="44" y="229"/>
                    <a:pt x="53" y="176"/>
                    <a:pt x="48" y="115"/>
                  </a:cubicBezTo>
                  <a:cubicBezTo>
                    <a:pt x="48" y="53"/>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39869" y="2910853"/>
              <a:ext cx="2462" cy="10211"/>
            </a:xfrm>
            <a:custGeom>
              <a:avLst/>
              <a:gdLst/>
              <a:ahLst/>
              <a:cxnLst/>
              <a:rect l="l" t="t" r="r" b="b"/>
              <a:pathLst>
                <a:path w="54" h="224" extrusionOk="0">
                  <a:moveTo>
                    <a:pt x="23" y="1"/>
                  </a:moveTo>
                  <a:cubicBezTo>
                    <a:pt x="9" y="1"/>
                    <a:pt x="1" y="53"/>
                    <a:pt x="5" y="114"/>
                  </a:cubicBezTo>
                  <a:cubicBezTo>
                    <a:pt x="5" y="175"/>
                    <a:pt x="18" y="223"/>
                    <a:pt x="31" y="223"/>
                  </a:cubicBezTo>
                  <a:cubicBezTo>
                    <a:pt x="44" y="223"/>
                    <a:pt x="53" y="175"/>
                    <a:pt x="49" y="114"/>
                  </a:cubicBezTo>
                  <a:cubicBezTo>
                    <a:pt x="49" y="48"/>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39459" y="2931367"/>
              <a:ext cx="2051" cy="10211"/>
            </a:xfrm>
            <a:custGeom>
              <a:avLst/>
              <a:gdLst/>
              <a:ahLst/>
              <a:cxnLst/>
              <a:rect l="l" t="t" r="r" b="b"/>
              <a:pathLst>
                <a:path w="45" h="224" extrusionOk="0">
                  <a:moveTo>
                    <a:pt x="22" y="1"/>
                  </a:moveTo>
                  <a:cubicBezTo>
                    <a:pt x="9" y="1"/>
                    <a:pt x="0" y="49"/>
                    <a:pt x="0" y="110"/>
                  </a:cubicBezTo>
                  <a:cubicBezTo>
                    <a:pt x="0" y="175"/>
                    <a:pt x="9" y="223"/>
                    <a:pt x="22" y="223"/>
                  </a:cubicBezTo>
                  <a:cubicBezTo>
                    <a:pt x="35" y="223"/>
                    <a:pt x="44" y="175"/>
                    <a:pt x="44" y="110"/>
                  </a:cubicBezTo>
                  <a:cubicBezTo>
                    <a:pt x="44"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39276" y="2951880"/>
              <a:ext cx="2234" cy="10211"/>
            </a:xfrm>
            <a:custGeom>
              <a:avLst/>
              <a:gdLst/>
              <a:ahLst/>
              <a:cxnLst/>
              <a:rect l="l" t="t" r="r" b="b"/>
              <a:pathLst>
                <a:path w="49" h="224" extrusionOk="0">
                  <a:moveTo>
                    <a:pt x="22" y="1"/>
                  </a:moveTo>
                  <a:cubicBezTo>
                    <a:pt x="10" y="1"/>
                    <a:pt x="0" y="49"/>
                    <a:pt x="0" y="110"/>
                  </a:cubicBezTo>
                  <a:cubicBezTo>
                    <a:pt x="0" y="176"/>
                    <a:pt x="14" y="223"/>
                    <a:pt x="27" y="223"/>
                  </a:cubicBezTo>
                  <a:cubicBezTo>
                    <a:pt x="36" y="223"/>
                    <a:pt x="49" y="171"/>
                    <a:pt x="44" y="110"/>
                  </a:cubicBezTo>
                  <a:cubicBezTo>
                    <a:pt x="44" y="49"/>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39094" y="2972211"/>
              <a:ext cx="2416" cy="10439"/>
            </a:xfrm>
            <a:custGeom>
              <a:avLst/>
              <a:gdLst/>
              <a:ahLst/>
              <a:cxnLst/>
              <a:rect l="l" t="t" r="r" b="b"/>
              <a:pathLst>
                <a:path w="53" h="229" extrusionOk="0">
                  <a:moveTo>
                    <a:pt x="27" y="1"/>
                  </a:moveTo>
                  <a:cubicBezTo>
                    <a:pt x="14" y="1"/>
                    <a:pt x="1" y="53"/>
                    <a:pt x="6" y="114"/>
                  </a:cubicBezTo>
                  <a:cubicBezTo>
                    <a:pt x="6" y="176"/>
                    <a:pt x="18" y="228"/>
                    <a:pt x="32" y="228"/>
                  </a:cubicBezTo>
                  <a:cubicBezTo>
                    <a:pt x="45" y="228"/>
                    <a:pt x="53" y="176"/>
                    <a:pt x="53" y="114"/>
                  </a:cubicBezTo>
                  <a:cubicBezTo>
                    <a:pt x="49" y="53"/>
                    <a:pt x="40"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238456" y="2992724"/>
              <a:ext cx="2416" cy="10257"/>
            </a:xfrm>
            <a:custGeom>
              <a:avLst/>
              <a:gdLst/>
              <a:ahLst/>
              <a:cxnLst/>
              <a:rect l="l" t="t" r="r" b="b"/>
              <a:pathLst>
                <a:path w="53" h="225" extrusionOk="0">
                  <a:moveTo>
                    <a:pt x="22" y="1"/>
                  </a:moveTo>
                  <a:cubicBezTo>
                    <a:pt x="9" y="1"/>
                    <a:pt x="0" y="53"/>
                    <a:pt x="4" y="114"/>
                  </a:cubicBezTo>
                  <a:cubicBezTo>
                    <a:pt x="4" y="173"/>
                    <a:pt x="17" y="224"/>
                    <a:pt x="29" y="224"/>
                  </a:cubicBezTo>
                  <a:cubicBezTo>
                    <a:pt x="30" y="224"/>
                    <a:pt x="30" y="224"/>
                    <a:pt x="31" y="224"/>
                  </a:cubicBezTo>
                  <a:cubicBezTo>
                    <a:pt x="44" y="224"/>
                    <a:pt x="53" y="176"/>
                    <a:pt x="53" y="114"/>
                  </a:cubicBezTo>
                  <a:cubicBezTo>
                    <a:pt x="48"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237635" y="3013237"/>
              <a:ext cx="2416" cy="10211"/>
            </a:xfrm>
            <a:custGeom>
              <a:avLst/>
              <a:gdLst/>
              <a:ahLst/>
              <a:cxnLst/>
              <a:rect l="l" t="t" r="r" b="b"/>
              <a:pathLst>
                <a:path w="53" h="224" extrusionOk="0">
                  <a:moveTo>
                    <a:pt x="21" y="1"/>
                  </a:moveTo>
                  <a:cubicBezTo>
                    <a:pt x="8" y="1"/>
                    <a:pt x="0" y="53"/>
                    <a:pt x="4" y="115"/>
                  </a:cubicBezTo>
                  <a:cubicBezTo>
                    <a:pt x="8" y="176"/>
                    <a:pt x="21" y="224"/>
                    <a:pt x="35" y="224"/>
                  </a:cubicBezTo>
                  <a:cubicBezTo>
                    <a:pt x="47" y="224"/>
                    <a:pt x="52" y="171"/>
                    <a:pt x="52" y="110"/>
                  </a:cubicBezTo>
                  <a:cubicBezTo>
                    <a:pt x="47" y="49"/>
                    <a:pt x="35" y="1"/>
                    <a:pt x="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236450" y="3033568"/>
              <a:ext cx="2416" cy="10393"/>
            </a:xfrm>
            <a:custGeom>
              <a:avLst/>
              <a:gdLst/>
              <a:ahLst/>
              <a:cxnLst/>
              <a:rect l="l" t="t" r="r" b="b"/>
              <a:pathLst>
                <a:path w="53" h="228" extrusionOk="0">
                  <a:moveTo>
                    <a:pt x="17" y="0"/>
                  </a:moveTo>
                  <a:cubicBezTo>
                    <a:pt x="4" y="4"/>
                    <a:pt x="0" y="53"/>
                    <a:pt x="0" y="115"/>
                  </a:cubicBezTo>
                  <a:cubicBezTo>
                    <a:pt x="4" y="180"/>
                    <a:pt x="17" y="228"/>
                    <a:pt x="31" y="228"/>
                  </a:cubicBezTo>
                  <a:cubicBezTo>
                    <a:pt x="43" y="228"/>
                    <a:pt x="53" y="175"/>
                    <a:pt x="47" y="115"/>
                  </a:cubicBezTo>
                  <a:cubicBezTo>
                    <a:pt x="43" y="53"/>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235265" y="3054081"/>
              <a:ext cx="2416" cy="10211"/>
            </a:xfrm>
            <a:custGeom>
              <a:avLst/>
              <a:gdLst/>
              <a:ahLst/>
              <a:cxnLst/>
              <a:rect l="l" t="t" r="r" b="b"/>
              <a:pathLst>
                <a:path w="53" h="224" extrusionOk="0">
                  <a:moveTo>
                    <a:pt x="17" y="0"/>
                  </a:moveTo>
                  <a:cubicBezTo>
                    <a:pt x="5" y="0"/>
                    <a:pt x="0" y="53"/>
                    <a:pt x="5" y="115"/>
                  </a:cubicBezTo>
                  <a:cubicBezTo>
                    <a:pt x="9" y="175"/>
                    <a:pt x="21" y="224"/>
                    <a:pt x="35" y="224"/>
                  </a:cubicBezTo>
                  <a:cubicBezTo>
                    <a:pt x="48" y="224"/>
                    <a:pt x="53" y="171"/>
                    <a:pt x="48" y="110"/>
                  </a:cubicBezTo>
                  <a:cubicBezTo>
                    <a:pt x="43" y="48"/>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233897" y="3074367"/>
              <a:ext cx="2644" cy="10439"/>
            </a:xfrm>
            <a:custGeom>
              <a:avLst/>
              <a:gdLst/>
              <a:ahLst/>
              <a:cxnLst/>
              <a:rect l="l" t="t" r="r" b="b"/>
              <a:pathLst>
                <a:path w="58" h="229" extrusionOk="0">
                  <a:moveTo>
                    <a:pt x="18" y="1"/>
                  </a:moveTo>
                  <a:cubicBezTo>
                    <a:pt x="9" y="6"/>
                    <a:pt x="1" y="53"/>
                    <a:pt x="5" y="115"/>
                  </a:cubicBezTo>
                  <a:cubicBezTo>
                    <a:pt x="9" y="180"/>
                    <a:pt x="27" y="229"/>
                    <a:pt x="36" y="229"/>
                  </a:cubicBezTo>
                  <a:cubicBezTo>
                    <a:pt x="49" y="224"/>
                    <a:pt x="58" y="176"/>
                    <a:pt x="53" y="115"/>
                  </a:cubicBezTo>
                  <a:cubicBezTo>
                    <a:pt x="49" y="49"/>
                    <a:pt x="31" y="1"/>
                    <a:pt x="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232302" y="3094925"/>
              <a:ext cx="2826" cy="10211"/>
            </a:xfrm>
            <a:custGeom>
              <a:avLst/>
              <a:gdLst/>
              <a:ahLst/>
              <a:cxnLst/>
              <a:rect l="l" t="t" r="r" b="b"/>
              <a:pathLst>
                <a:path w="62" h="224" extrusionOk="0">
                  <a:moveTo>
                    <a:pt x="23" y="1"/>
                  </a:moveTo>
                  <a:cubicBezTo>
                    <a:pt x="9" y="1"/>
                    <a:pt x="1" y="53"/>
                    <a:pt x="9" y="114"/>
                  </a:cubicBezTo>
                  <a:cubicBezTo>
                    <a:pt x="14" y="175"/>
                    <a:pt x="27" y="223"/>
                    <a:pt x="40" y="223"/>
                  </a:cubicBezTo>
                  <a:cubicBezTo>
                    <a:pt x="53" y="223"/>
                    <a:pt x="61" y="171"/>
                    <a:pt x="53" y="110"/>
                  </a:cubicBezTo>
                  <a:cubicBezTo>
                    <a:pt x="49" y="48"/>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230296" y="3115256"/>
              <a:ext cx="2826" cy="10211"/>
            </a:xfrm>
            <a:custGeom>
              <a:avLst/>
              <a:gdLst/>
              <a:ahLst/>
              <a:cxnLst/>
              <a:rect l="l" t="t" r="r" b="b"/>
              <a:pathLst>
                <a:path w="62" h="224" extrusionOk="0">
                  <a:moveTo>
                    <a:pt x="17" y="1"/>
                  </a:moveTo>
                  <a:cubicBezTo>
                    <a:pt x="5" y="1"/>
                    <a:pt x="1" y="53"/>
                    <a:pt x="9" y="114"/>
                  </a:cubicBezTo>
                  <a:cubicBezTo>
                    <a:pt x="13" y="175"/>
                    <a:pt x="31" y="223"/>
                    <a:pt x="39" y="223"/>
                  </a:cubicBezTo>
                  <a:cubicBezTo>
                    <a:pt x="53" y="223"/>
                    <a:pt x="61" y="171"/>
                    <a:pt x="53" y="110"/>
                  </a:cubicBezTo>
                  <a:cubicBezTo>
                    <a:pt x="49" y="48"/>
                    <a:pt x="31" y="1"/>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228108" y="3135587"/>
              <a:ext cx="2826" cy="10165"/>
            </a:xfrm>
            <a:custGeom>
              <a:avLst/>
              <a:gdLst/>
              <a:ahLst/>
              <a:cxnLst/>
              <a:rect l="l" t="t" r="r" b="b"/>
              <a:pathLst>
                <a:path w="62" h="223" extrusionOk="0">
                  <a:moveTo>
                    <a:pt x="18" y="0"/>
                  </a:moveTo>
                  <a:cubicBezTo>
                    <a:pt x="5" y="0"/>
                    <a:pt x="1" y="53"/>
                    <a:pt x="5" y="114"/>
                  </a:cubicBezTo>
                  <a:cubicBezTo>
                    <a:pt x="13" y="175"/>
                    <a:pt x="31" y="223"/>
                    <a:pt x="44" y="223"/>
                  </a:cubicBezTo>
                  <a:cubicBezTo>
                    <a:pt x="57" y="223"/>
                    <a:pt x="62" y="170"/>
                    <a:pt x="53" y="110"/>
                  </a:cubicBezTo>
                  <a:cubicBezTo>
                    <a:pt x="48" y="48"/>
                    <a:pt x="31"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225692" y="3155918"/>
              <a:ext cx="2826" cy="10165"/>
            </a:xfrm>
            <a:custGeom>
              <a:avLst/>
              <a:gdLst/>
              <a:ahLst/>
              <a:cxnLst/>
              <a:rect l="l" t="t" r="r" b="b"/>
              <a:pathLst>
                <a:path w="62" h="223" extrusionOk="0">
                  <a:moveTo>
                    <a:pt x="17" y="0"/>
                  </a:moveTo>
                  <a:cubicBezTo>
                    <a:pt x="4" y="0"/>
                    <a:pt x="0" y="53"/>
                    <a:pt x="4" y="114"/>
                  </a:cubicBezTo>
                  <a:cubicBezTo>
                    <a:pt x="13" y="174"/>
                    <a:pt x="31" y="223"/>
                    <a:pt x="43" y="223"/>
                  </a:cubicBezTo>
                  <a:cubicBezTo>
                    <a:pt x="57" y="218"/>
                    <a:pt x="61" y="170"/>
                    <a:pt x="53" y="109"/>
                  </a:cubicBezTo>
                  <a:cubicBezTo>
                    <a:pt x="43" y="47"/>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23139" y="3176203"/>
              <a:ext cx="2826" cy="10029"/>
            </a:xfrm>
            <a:custGeom>
              <a:avLst/>
              <a:gdLst/>
              <a:ahLst/>
              <a:cxnLst/>
              <a:rect l="l" t="t" r="r" b="b"/>
              <a:pathLst>
                <a:path w="62" h="220" extrusionOk="0">
                  <a:moveTo>
                    <a:pt x="16" y="1"/>
                  </a:moveTo>
                  <a:cubicBezTo>
                    <a:pt x="15" y="1"/>
                    <a:pt x="14" y="1"/>
                    <a:pt x="13" y="1"/>
                  </a:cubicBezTo>
                  <a:cubicBezTo>
                    <a:pt x="5" y="1"/>
                    <a:pt x="1" y="53"/>
                    <a:pt x="9" y="114"/>
                  </a:cubicBezTo>
                  <a:cubicBezTo>
                    <a:pt x="13" y="173"/>
                    <a:pt x="30" y="219"/>
                    <a:pt x="42" y="219"/>
                  </a:cubicBezTo>
                  <a:cubicBezTo>
                    <a:pt x="43" y="219"/>
                    <a:pt x="43" y="219"/>
                    <a:pt x="44" y="219"/>
                  </a:cubicBezTo>
                  <a:cubicBezTo>
                    <a:pt x="58" y="219"/>
                    <a:pt x="62" y="167"/>
                    <a:pt x="53" y="106"/>
                  </a:cubicBezTo>
                  <a:cubicBezTo>
                    <a:pt x="44" y="47"/>
                    <a:pt x="29" y="1"/>
                    <a:pt x="1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20359" y="3196306"/>
              <a:ext cx="2826" cy="10211"/>
            </a:xfrm>
            <a:custGeom>
              <a:avLst/>
              <a:gdLst/>
              <a:ahLst/>
              <a:cxnLst/>
              <a:rect l="l" t="t" r="r" b="b"/>
              <a:pathLst>
                <a:path w="62" h="224" extrusionOk="0">
                  <a:moveTo>
                    <a:pt x="14" y="1"/>
                  </a:moveTo>
                  <a:cubicBezTo>
                    <a:pt x="1" y="6"/>
                    <a:pt x="1" y="53"/>
                    <a:pt x="9" y="115"/>
                  </a:cubicBezTo>
                  <a:cubicBezTo>
                    <a:pt x="19" y="176"/>
                    <a:pt x="35" y="224"/>
                    <a:pt x="49" y="224"/>
                  </a:cubicBezTo>
                  <a:cubicBezTo>
                    <a:pt x="57" y="220"/>
                    <a:pt x="62" y="171"/>
                    <a:pt x="53" y="111"/>
                  </a:cubicBezTo>
                  <a:cubicBezTo>
                    <a:pt x="45" y="49"/>
                    <a:pt x="27" y="1"/>
                    <a:pt x="1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217578" y="3216455"/>
              <a:ext cx="3054" cy="10211"/>
            </a:xfrm>
            <a:custGeom>
              <a:avLst/>
              <a:gdLst/>
              <a:ahLst/>
              <a:cxnLst/>
              <a:rect l="l" t="t" r="r" b="b"/>
              <a:pathLst>
                <a:path w="67" h="224" extrusionOk="0">
                  <a:moveTo>
                    <a:pt x="18" y="0"/>
                  </a:moveTo>
                  <a:cubicBezTo>
                    <a:pt x="6" y="4"/>
                    <a:pt x="1" y="53"/>
                    <a:pt x="14" y="114"/>
                  </a:cubicBezTo>
                  <a:cubicBezTo>
                    <a:pt x="23" y="175"/>
                    <a:pt x="40" y="223"/>
                    <a:pt x="53" y="223"/>
                  </a:cubicBezTo>
                  <a:cubicBezTo>
                    <a:pt x="67" y="223"/>
                    <a:pt x="67" y="171"/>
                    <a:pt x="58" y="109"/>
                  </a:cubicBezTo>
                  <a:cubicBezTo>
                    <a:pt x="49" y="48"/>
                    <a:pt x="32"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214387" y="3236740"/>
              <a:ext cx="3054" cy="10074"/>
            </a:xfrm>
            <a:custGeom>
              <a:avLst/>
              <a:gdLst/>
              <a:ahLst/>
              <a:cxnLst/>
              <a:rect l="l" t="t" r="r" b="b"/>
              <a:pathLst>
                <a:path w="67" h="221" extrusionOk="0">
                  <a:moveTo>
                    <a:pt x="20" y="1"/>
                  </a:moveTo>
                  <a:cubicBezTo>
                    <a:pt x="19" y="1"/>
                    <a:pt x="19" y="1"/>
                    <a:pt x="19" y="1"/>
                  </a:cubicBezTo>
                  <a:cubicBezTo>
                    <a:pt x="5" y="1"/>
                    <a:pt x="1" y="53"/>
                    <a:pt x="9" y="115"/>
                  </a:cubicBezTo>
                  <a:cubicBezTo>
                    <a:pt x="22" y="174"/>
                    <a:pt x="39" y="220"/>
                    <a:pt x="52" y="220"/>
                  </a:cubicBezTo>
                  <a:cubicBezTo>
                    <a:pt x="52" y="220"/>
                    <a:pt x="53" y="220"/>
                    <a:pt x="53" y="220"/>
                  </a:cubicBezTo>
                  <a:cubicBezTo>
                    <a:pt x="62" y="220"/>
                    <a:pt x="67" y="168"/>
                    <a:pt x="57" y="106"/>
                  </a:cubicBezTo>
                  <a:cubicBezTo>
                    <a:pt x="49" y="47"/>
                    <a:pt x="29"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211151" y="3256889"/>
              <a:ext cx="3009" cy="9983"/>
            </a:xfrm>
            <a:custGeom>
              <a:avLst/>
              <a:gdLst/>
              <a:ahLst/>
              <a:cxnLst/>
              <a:rect l="l" t="t" r="r" b="b"/>
              <a:pathLst>
                <a:path w="66" h="219" extrusionOk="0">
                  <a:moveTo>
                    <a:pt x="19" y="0"/>
                  </a:moveTo>
                  <a:cubicBezTo>
                    <a:pt x="18" y="0"/>
                    <a:pt x="17" y="0"/>
                    <a:pt x="17" y="0"/>
                  </a:cubicBezTo>
                  <a:cubicBezTo>
                    <a:pt x="4" y="0"/>
                    <a:pt x="0" y="53"/>
                    <a:pt x="13" y="114"/>
                  </a:cubicBezTo>
                  <a:cubicBezTo>
                    <a:pt x="22" y="172"/>
                    <a:pt x="37" y="219"/>
                    <a:pt x="50" y="219"/>
                  </a:cubicBezTo>
                  <a:cubicBezTo>
                    <a:pt x="51" y="219"/>
                    <a:pt x="52" y="219"/>
                    <a:pt x="53" y="219"/>
                  </a:cubicBezTo>
                  <a:cubicBezTo>
                    <a:pt x="65" y="219"/>
                    <a:pt x="65" y="166"/>
                    <a:pt x="57" y="105"/>
                  </a:cubicBezTo>
                  <a:cubicBezTo>
                    <a:pt x="49" y="47"/>
                    <a:pt x="32" y="0"/>
                    <a:pt x="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207777" y="3276992"/>
              <a:ext cx="3009" cy="10029"/>
            </a:xfrm>
            <a:custGeom>
              <a:avLst/>
              <a:gdLst/>
              <a:ahLst/>
              <a:cxnLst/>
              <a:rect l="l" t="t" r="r" b="b"/>
              <a:pathLst>
                <a:path w="66" h="220" extrusionOk="0">
                  <a:moveTo>
                    <a:pt x="15" y="1"/>
                  </a:moveTo>
                  <a:cubicBezTo>
                    <a:pt x="14" y="1"/>
                    <a:pt x="14" y="1"/>
                    <a:pt x="13" y="1"/>
                  </a:cubicBezTo>
                  <a:cubicBezTo>
                    <a:pt x="5" y="1"/>
                    <a:pt x="1" y="53"/>
                    <a:pt x="9" y="114"/>
                  </a:cubicBezTo>
                  <a:cubicBezTo>
                    <a:pt x="21" y="174"/>
                    <a:pt x="38" y="219"/>
                    <a:pt x="51" y="219"/>
                  </a:cubicBezTo>
                  <a:cubicBezTo>
                    <a:pt x="52" y="219"/>
                    <a:pt x="52" y="219"/>
                    <a:pt x="53" y="219"/>
                  </a:cubicBezTo>
                  <a:cubicBezTo>
                    <a:pt x="66" y="219"/>
                    <a:pt x="66" y="167"/>
                    <a:pt x="57" y="106"/>
                  </a:cubicBezTo>
                  <a:cubicBezTo>
                    <a:pt x="48" y="47"/>
                    <a:pt x="28" y="1"/>
                    <a:pt x="1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204450" y="3297140"/>
              <a:ext cx="3100" cy="9983"/>
            </a:xfrm>
            <a:custGeom>
              <a:avLst/>
              <a:gdLst/>
              <a:ahLst/>
              <a:cxnLst/>
              <a:rect l="l" t="t" r="r" b="b"/>
              <a:pathLst>
                <a:path w="68" h="219" extrusionOk="0">
                  <a:moveTo>
                    <a:pt x="20" y="0"/>
                  </a:moveTo>
                  <a:cubicBezTo>
                    <a:pt x="20" y="0"/>
                    <a:pt x="19" y="0"/>
                    <a:pt x="19" y="1"/>
                  </a:cubicBezTo>
                  <a:cubicBezTo>
                    <a:pt x="6" y="1"/>
                    <a:pt x="1" y="53"/>
                    <a:pt x="15" y="114"/>
                  </a:cubicBezTo>
                  <a:cubicBezTo>
                    <a:pt x="23" y="172"/>
                    <a:pt x="39" y="219"/>
                    <a:pt x="52" y="219"/>
                  </a:cubicBezTo>
                  <a:cubicBezTo>
                    <a:pt x="52" y="219"/>
                    <a:pt x="53" y="219"/>
                    <a:pt x="53" y="219"/>
                  </a:cubicBezTo>
                  <a:cubicBezTo>
                    <a:pt x="67" y="219"/>
                    <a:pt x="67" y="166"/>
                    <a:pt x="59" y="105"/>
                  </a:cubicBezTo>
                  <a:cubicBezTo>
                    <a:pt x="50" y="46"/>
                    <a:pt x="29"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01031" y="3317243"/>
              <a:ext cx="3237" cy="10029"/>
            </a:xfrm>
            <a:custGeom>
              <a:avLst/>
              <a:gdLst/>
              <a:ahLst/>
              <a:cxnLst/>
              <a:rect l="l" t="t" r="r" b="b"/>
              <a:pathLst>
                <a:path w="71" h="220" extrusionOk="0">
                  <a:moveTo>
                    <a:pt x="20" y="1"/>
                  </a:moveTo>
                  <a:cubicBezTo>
                    <a:pt x="20" y="1"/>
                    <a:pt x="19" y="1"/>
                    <a:pt x="18" y="1"/>
                  </a:cubicBezTo>
                  <a:cubicBezTo>
                    <a:pt x="5" y="1"/>
                    <a:pt x="0" y="54"/>
                    <a:pt x="14" y="114"/>
                  </a:cubicBezTo>
                  <a:cubicBezTo>
                    <a:pt x="22" y="173"/>
                    <a:pt x="39" y="219"/>
                    <a:pt x="51" y="219"/>
                  </a:cubicBezTo>
                  <a:cubicBezTo>
                    <a:pt x="52" y="219"/>
                    <a:pt x="52" y="219"/>
                    <a:pt x="53" y="219"/>
                  </a:cubicBezTo>
                  <a:cubicBezTo>
                    <a:pt x="67" y="219"/>
                    <a:pt x="71" y="167"/>
                    <a:pt x="57" y="106"/>
                  </a:cubicBezTo>
                  <a:cubicBezTo>
                    <a:pt x="49" y="47"/>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197657" y="3337346"/>
              <a:ext cx="3282" cy="10074"/>
            </a:xfrm>
            <a:custGeom>
              <a:avLst/>
              <a:gdLst/>
              <a:ahLst/>
              <a:cxnLst/>
              <a:rect l="l" t="t" r="r" b="b"/>
              <a:pathLst>
                <a:path w="72" h="221" extrusionOk="0">
                  <a:moveTo>
                    <a:pt x="20" y="0"/>
                  </a:moveTo>
                  <a:cubicBezTo>
                    <a:pt x="20" y="0"/>
                    <a:pt x="19" y="0"/>
                    <a:pt x="19" y="1"/>
                  </a:cubicBezTo>
                  <a:cubicBezTo>
                    <a:pt x="5" y="1"/>
                    <a:pt x="1" y="53"/>
                    <a:pt x="15" y="115"/>
                  </a:cubicBezTo>
                  <a:cubicBezTo>
                    <a:pt x="23" y="173"/>
                    <a:pt x="39" y="220"/>
                    <a:pt x="52" y="220"/>
                  </a:cubicBezTo>
                  <a:cubicBezTo>
                    <a:pt x="52" y="220"/>
                    <a:pt x="53" y="220"/>
                    <a:pt x="53" y="220"/>
                  </a:cubicBezTo>
                  <a:cubicBezTo>
                    <a:pt x="67" y="220"/>
                    <a:pt x="71" y="167"/>
                    <a:pt x="58" y="105"/>
                  </a:cubicBezTo>
                  <a:cubicBezTo>
                    <a:pt x="49" y="47"/>
                    <a:pt x="33"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194239" y="3357449"/>
              <a:ext cx="3009" cy="10074"/>
            </a:xfrm>
            <a:custGeom>
              <a:avLst/>
              <a:gdLst/>
              <a:ahLst/>
              <a:cxnLst/>
              <a:rect l="l" t="t" r="r" b="b"/>
              <a:pathLst>
                <a:path w="66" h="221" extrusionOk="0">
                  <a:moveTo>
                    <a:pt x="20" y="1"/>
                  </a:moveTo>
                  <a:cubicBezTo>
                    <a:pt x="19" y="1"/>
                    <a:pt x="19" y="1"/>
                    <a:pt x="18" y="1"/>
                  </a:cubicBezTo>
                  <a:cubicBezTo>
                    <a:pt x="5" y="1"/>
                    <a:pt x="0" y="54"/>
                    <a:pt x="13" y="115"/>
                  </a:cubicBezTo>
                  <a:cubicBezTo>
                    <a:pt x="22" y="174"/>
                    <a:pt x="38" y="221"/>
                    <a:pt x="51" y="221"/>
                  </a:cubicBezTo>
                  <a:cubicBezTo>
                    <a:pt x="52" y="221"/>
                    <a:pt x="52" y="221"/>
                    <a:pt x="53" y="220"/>
                  </a:cubicBezTo>
                  <a:cubicBezTo>
                    <a:pt x="65" y="220"/>
                    <a:pt x="65" y="168"/>
                    <a:pt x="57" y="106"/>
                  </a:cubicBezTo>
                  <a:cubicBezTo>
                    <a:pt x="49" y="48"/>
                    <a:pt x="32"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190865" y="3377598"/>
              <a:ext cx="3009" cy="10029"/>
            </a:xfrm>
            <a:custGeom>
              <a:avLst/>
              <a:gdLst/>
              <a:ahLst/>
              <a:cxnLst/>
              <a:rect l="l" t="t" r="r" b="b"/>
              <a:pathLst>
                <a:path w="66" h="220" extrusionOk="0">
                  <a:moveTo>
                    <a:pt x="15" y="0"/>
                  </a:moveTo>
                  <a:cubicBezTo>
                    <a:pt x="15" y="0"/>
                    <a:pt x="14" y="1"/>
                    <a:pt x="13" y="1"/>
                  </a:cubicBezTo>
                  <a:cubicBezTo>
                    <a:pt x="1" y="1"/>
                    <a:pt x="1" y="53"/>
                    <a:pt x="9" y="114"/>
                  </a:cubicBezTo>
                  <a:cubicBezTo>
                    <a:pt x="17" y="173"/>
                    <a:pt x="34" y="219"/>
                    <a:pt x="47" y="219"/>
                  </a:cubicBezTo>
                  <a:cubicBezTo>
                    <a:pt x="48" y="219"/>
                    <a:pt x="48" y="219"/>
                    <a:pt x="49" y="219"/>
                  </a:cubicBezTo>
                  <a:cubicBezTo>
                    <a:pt x="62" y="219"/>
                    <a:pt x="66" y="166"/>
                    <a:pt x="53" y="106"/>
                  </a:cubicBezTo>
                  <a:cubicBezTo>
                    <a:pt x="44" y="47"/>
                    <a:pt x="28" y="0"/>
                    <a:pt x="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187902" y="3397746"/>
              <a:ext cx="3054" cy="9983"/>
            </a:xfrm>
            <a:custGeom>
              <a:avLst/>
              <a:gdLst/>
              <a:ahLst/>
              <a:cxnLst/>
              <a:rect l="l" t="t" r="r" b="b"/>
              <a:pathLst>
                <a:path w="67" h="219" extrusionOk="0">
                  <a:moveTo>
                    <a:pt x="20" y="0"/>
                  </a:moveTo>
                  <a:cubicBezTo>
                    <a:pt x="20" y="0"/>
                    <a:pt x="19" y="0"/>
                    <a:pt x="19" y="0"/>
                  </a:cubicBezTo>
                  <a:cubicBezTo>
                    <a:pt x="5" y="0"/>
                    <a:pt x="1" y="53"/>
                    <a:pt x="10" y="114"/>
                  </a:cubicBezTo>
                  <a:cubicBezTo>
                    <a:pt x="18" y="173"/>
                    <a:pt x="39" y="219"/>
                    <a:pt x="48" y="219"/>
                  </a:cubicBezTo>
                  <a:cubicBezTo>
                    <a:pt x="48" y="219"/>
                    <a:pt x="49" y="219"/>
                    <a:pt x="49" y="218"/>
                  </a:cubicBezTo>
                  <a:cubicBezTo>
                    <a:pt x="63" y="218"/>
                    <a:pt x="67" y="166"/>
                    <a:pt x="58" y="105"/>
                  </a:cubicBezTo>
                  <a:cubicBezTo>
                    <a:pt x="49" y="47"/>
                    <a:pt x="33"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184894" y="3417849"/>
              <a:ext cx="3009" cy="10029"/>
            </a:xfrm>
            <a:custGeom>
              <a:avLst/>
              <a:gdLst/>
              <a:ahLst/>
              <a:cxnLst/>
              <a:rect l="l" t="t" r="r" b="b"/>
              <a:pathLst>
                <a:path w="66" h="220" extrusionOk="0">
                  <a:moveTo>
                    <a:pt x="19" y="1"/>
                  </a:moveTo>
                  <a:cubicBezTo>
                    <a:pt x="19" y="1"/>
                    <a:pt x="18" y="1"/>
                    <a:pt x="18" y="1"/>
                  </a:cubicBezTo>
                  <a:cubicBezTo>
                    <a:pt x="5" y="1"/>
                    <a:pt x="1" y="53"/>
                    <a:pt x="9" y="114"/>
                  </a:cubicBezTo>
                  <a:cubicBezTo>
                    <a:pt x="17" y="172"/>
                    <a:pt x="34" y="219"/>
                    <a:pt x="48" y="219"/>
                  </a:cubicBezTo>
                  <a:cubicBezTo>
                    <a:pt x="48" y="219"/>
                    <a:pt x="49" y="219"/>
                    <a:pt x="49" y="219"/>
                  </a:cubicBezTo>
                  <a:cubicBezTo>
                    <a:pt x="62" y="219"/>
                    <a:pt x="66" y="167"/>
                    <a:pt x="58" y="106"/>
                  </a:cubicBezTo>
                  <a:cubicBezTo>
                    <a:pt x="50" y="46"/>
                    <a:pt x="33" y="1"/>
                    <a:pt x="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182113" y="3437998"/>
              <a:ext cx="3054" cy="10165"/>
            </a:xfrm>
            <a:custGeom>
              <a:avLst/>
              <a:gdLst/>
              <a:ahLst/>
              <a:cxnLst/>
              <a:rect l="l" t="t" r="r" b="b"/>
              <a:pathLst>
                <a:path w="67" h="223" extrusionOk="0">
                  <a:moveTo>
                    <a:pt x="19" y="0"/>
                  </a:moveTo>
                  <a:cubicBezTo>
                    <a:pt x="5" y="5"/>
                    <a:pt x="1" y="53"/>
                    <a:pt x="9" y="114"/>
                  </a:cubicBezTo>
                  <a:cubicBezTo>
                    <a:pt x="19" y="174"/>
                    <a:pt x="35" y="223"/>
                    <a:pt x="49" y="223"/>
                  </a:cubicBezTo>
                  <a:cubicBezTo>
                    <a:pt x="62" y="219"/>
                    <a:pt x="67" y="170"/>
                    <a:pt x="57" y="109"/>
                  </a:cubicBezTo>
                  <a:cubicBezTo>
                    <a:pt x="49" y="48"/>
                    <a:pt x="31" y="0"/>
                    <a:pt x="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179515" y="3458283"/>
              <a:ext cx="2872" cy="10029"/>
            </a:xfrm>
            <a:custGeom>
              <a:avLst/>
              <a:gdLst/>
              <a:ahLst/>
              <a:cxnLst/>
              <a:rect l="l" t="t" r="r" b="b"/>
              <a:pathLst>
                <a:path w="63" h="220" extrusionOk="0">
                  <a:moveTo>
                    <a:pt x="20" y="1"/>
                  </a:moveTo>
                  <a:cubicBezTo>
                    <a:pt x="20" y="1"/>
                    <a:pt x="19" y="1"/>
                    <a:pt x="18" y="1"/>
                  </a:cubicBezTo>
                  <a:cubicBezTo>
                    <a:pt x="5" y="1"/>
                    <a:pt x="0" y="54"/>
                    <a:pt x="10" y="114"/>
                  </a:cubicBezTo>
                  <a:cubicBezTo>
                    <a:pt x="18" y="173"/>
                    <a:pt x="35" y="220"/>
                    <a:pt x="43" y="220"/>
                  </a:cubicBezTo>
                  <a:cubicBezTo>
                    <a:pt x="44" y="220"/>
                    <a:pt x="44" y="219"/>
                    <a:pt x="44" y="219"/>
                  </a:cubicBezTo>
                  <a:cubicBezTo>
                    <a:pt x="57" y="219"/>
                    <a:pt x="62" y="167"/>
                    <a:pt x="57" y="106"/>
                  </a:cubicBezTo>
                  <a:cubicBezTo>
                    <a:pt x="49" y="47"/>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177144" y="3478386"/>
              <a:ext cx="2872" cy="10257"/>
            </a:xfrm>
            <a:custGeom>
              <a:avLst/>
              <a:gdLst/>
              <a:ahLst/>
              <a:cxnLst/>
              <a:rect l="l" t="t" r="r" b="b"/>
              <a:pathLst>
                <a:path w="63" h="225" extrusionOk="0">
                  <a:moveTo>
                    <a:pt x="19" y="1"/>
                  </a:moveTo>
                  <a:cubicBezTo>
                    <a:pt x="5" y="6"/>
                    <a:pt x="1" y="53"/>
                    <a:pt x="10" y="115"/>
                  </a:cubicBezTo>
                  <a:cubicBezTo>
                    <a:pt x="14" y="174"/>
                    <a:pt x="30" y="224"/>
                    <a:pt x="43" y="224"/>
                  </a:cubicBezTo>
                  <a:cubicBezTo>
                    <a:pt x="44" y="224"/>
                    <a:pt x="44" y="224"/>
                    <a:pt x="45" y="224"/>
                  </a:cubicBezTo>
                  <a:cubicBezTo>
                    <a:pt x="57" y="224"/>
                    <a:pt x="63" y="172"/>
                    <a:pt x="53" y="111"/>
                  </a:cubicBezTo>
                  <a:cubicBezTo>
                    <a:pt x="49" y="49"/>
                    <a:pt x="31" y="1"/>
                    <a:pt x="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174910" y="3498717"/>
              <a:ext cx="2781" cy="10211"/>
            </a:xfrm>
            <a:custGeom>
              <a:avLst/>
              <a:gdLst/>
              <a:ahLst/>
              <a:cxnLst/>
              <a:rect l="l" t="t" r="r" b="b"/>
              <a:pathLst>
                <a:path w="61" h="224" extrusionOk="0">
                  <a:moveTo>
                    <a:pt x="18" y="0"/>
                  </a:moveTo>
                  <a:cubicBezTo>
                    <a:pt x="4" y="0"/>
                    <a:pt x="0" y="53"/>
                    <a:pt x="8" y="115"/>
                  </a:cubicBezTo>
                  <a:cubicBezTo>
                    <a:pt x="14" y="176"/>
                    <a:pt x="26" y="224"/>
                    <a:pt x="40" y="224"/>
                  </a:cubicBezTo>
                  <a:cubicBezTo>
                    <a:pt x="53" y="224"/>
                    <a:pt x="61" y="171"/>
                    <a:pt x="53" y="111"/>
                  </a:cubicBezTo>
                  <a:cubicBezTo>
                    <a:pt x="48" y="49"/>
                    <a:pt x="31"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172905" y="3519048"/>
              <a:ext cx="2598" cy="10211"/>
            </a:xfrm>
            <a:custGeom>
              <a:avLst/>
              <a:gdLst/>
              <a:ahLst/>
              <a:cxnLst/>
              <a:rect l="l" t="t" r="r" b="b"/>
              <a:pathLst>
                <a:path w="57" h="224" extrusionOk="0">
                  <a:moveTo>
                    <a:pt x="17" y="0"/>
                  </a:moveTo>
                  <a:cubicBezTo>
                    <a:pt x="4" y="0"/>
                    <a:pt x="0" y="53"/>
                    <a:pt x="4" y="114"/>
                  </a:cubicBezTo>
                  <a:cubicBezTo>
                    <a:pt x="9" y="175"/>
                    <a:pt x="26" y="224"/>
                    <a:pt x="39" y="224"/>
                  </a:cubicBezTo>
                  <a:cubicBezTo>
                    <a:pt x="53" y="224"/>
                    <a:pt x="57" y="171"/>
                    <a:pt x="53" y="110"/>
                  </a:cubicBezTo>
                  <a:cubicBezTo>
                    <a:pt x="48" y="48"/>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171355" y="3539333"/>
              <a:ext cx="2644" cy="10257"/>
            </a:xfrm>
            <a:custGeom>
              <a:avLst/>
              <a:gdLst/>
              <a:ahLst/>
              <a:cxnLst/>
              <a:rect l="l" t="t" r="r" b="b"/>
              <a:pathLst>
                <a:path w="58" h="225" extrusionOk="0">
                  <a:moveTo>
                    <a:pt x="23" y="1"/>
                  </a:moveTo>
                  <a:cubicBezTo>
                    <a:pt x="9" y="6"/>
                    <a:pt x="1" y="53"/>
                    <a:pt x="5" y="115"/>
                  </a:cubicBezTo>
                  <a:cubicBezTo>
                    <a:pt x="14" y="174"/>
                    <a:pt x="26" y="225"/>
                    <a:pt x="39" y="225"/>
                  </a:cubicBezTo>
                  <a:cubicBezTo>
                    <a:pt x="40" y="225"/>
                    <a:pt x="40" y="224"/>
                    <a:pt x="41" y="224"/>
                  </a:cubicBezTo>
                  <a:cubicBezTo>
                    <a:pt x="53" y="224"/>
                    <a:pt x="57" y="176"/>
                    <a:pt x="53" y="111"/>
                  </a:cubicBezTo>
                  <a:cubicBezTo>
                    <a:pt x="49"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169759" y="3559892"/>
              <a:ext cx="2416" cy="10211"/>
            </a:xfrm>
            <a:custGeom>
              <a:avLst/>
              <a:gdLst/>
              <a:ahLst/>
              <a:cxnLst/>
              <a:rect l="l" t="t" r="r" b="b"/>
              <a:pathLst>
                <a:path w="53" h="224" extrusionOk="0">
                  <a:moveTo>
                    <a:pt x="20" y="1"/>
                  </a:moveTo>
                  <a:cubicBezTo>
                    <a:pt x="19" y="1"/>
                    <a:pt x="19" y="1"/>
                    <a:pt x="18" y="1"/>
                  </a:cubicBezTo>
                  <a:cubicBezTo>
                    <a:pt x="6" y="1"/>
                    <a:pt x="0" y="48"/>
                    <a:pt x="6" y="114"/>
                  </a:cubicBezTo>
                  <a:cubicBezTo>
                    <a:pt x="10" y="175"/>
                    <a:pt x="22" y="223"/>
                    <a:pt x="36" y="223"/>
                  </a:cubicBezTo>
                  <a:cubicBezTo>
                    <a:pt x="49" y="223"/>
                    <a:pt x="53" y="171"/>
                    <a:pt x="49" y="110"/>
                  </a:cubicBezTo>
                  <a:cubicBezTo>
                    <a:pt x="45" y="51"/>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168574" y="3580223"/>
              <a:ext cx="2462" cy="10211"/>
            </a:xfrm>
            <a:custGeom>
              <a:avLst/>
              <a:gdLst/>
              <a:ahLst/>
              <a:cxnLst/>
              <a:rect l="l" t="t" r="r" b="b"/>
              <a:pathLst>
                <a:path w="54" h="224" extrusionOk="0">
                  <a:moveTo>
                    <a:pt x="23" y="1"/>
                  </a:moveTo>
                  <a:cubicBezTo>
                    <a:pt x="10" y="1"/>
                    <a:pt x="1" y="48"/>
                    <a:pt x="6" y="114"/>
                  </a:cubicBezTo>
                  <a:cubicBezTo>
                    <a:pt x="6" y="175"/>
                    <a:pt x="18" y="223"/>
                    <a:pt x="32" y="223"/>
                  </a:cubicBezTo>
                  <a:cubicBezTo>
                    <a:pt x="45" y="223"/>
                    <a:pt x="53" y="171"/>
                    <a:pt x="49" y="110"/>
                  </a:cubicBezTo>
                  <a:cubicBezTo>
                    <a:pt x="49" y="48"/>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167571" y="3600554"/>
              <a:ext cx="2462" cy="10165"/>
            </a:xfrm>
            <a:custGeom>
              <a:avLst/>
              <a:gdLst/>
              <a:ahLst/>
              <a:cxnLst/>
              <a:rect l="l" t="t" r="r" b="b"/>
              <a:pathLst>
                <a:path w="54" h="223" extrusionOk="0">
                  <a:moveTo>
                    <a:pt x="23" y="0"/>
                  </a:moveTo>
                  <a:cubicBezTo>
                    <a:pt x="10" y="0"/>
                    <a:pt x="1" y="53"/>
                    <a:pt x="5" y="114"/>
                  </a:cubicBezTo>
                  <a:cubicBezTo>
                    <a:pt x="5" y="175"/>
                    <a:pt x="18" y="223"/>
                    <a:pt x="31" y="223"/>
                  </a:cubicBezTo>
                  <a:cubicBezTo>
                    <a:pt x="45" y="223"/>
                    <a:pt x="53" y="170"/>
                    <a:pt x="49" y="110"/>
                  </a:cubicBezTo>
                  <a:cubicBezTo>
                    <a:pt x="49" y="48"/>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166751" y="3620885"/>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30" y="223"/>
                    <a:pt x="30" y="223"/>
                    <a:pt x="31" y="223"/>
                  </a:cubicBezTo>
                  <a:cubicBezTo>
                    <a:pt x="45" y="223"/>
                    <a:pt x="53" y="174"/>
                    <a:pt x="49" y="113"/>
                  </a:cubicBezTo>
                  <a:cubicBezTo>
                    <a:pt x="49" y="47"/>
                    <a:pt x="35"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166158" y="3641398"/>
              <a:ext cx="2234" cy="10165"/>
            </a:xfrm>
            <a:custGeom>
              <a:avLst/>
              <a:gdLst/>
              <a:ahLst/>
              <a:cxnLst/>
              <a:rect l="l" t="t" r="r" b="b"/>
              <a:pathLst>
                <a:path w="49" h="223" extrusionOk="0">
                  <a:moveTo>
                    <a:pt x="22" y="0"/>
                  </a:moveTo>
                  <a:cubicBezTo>
                    <a:pt x="9" y="0"/>
                    <a:pt x="0" y="48"/>
                    <a:pt x="0" y="109"/>
                  </a:cubicBezTo>
                  <a:cubicBezTo>
                    <a:pt x="5" y="174"/>
                    <a:pt x="14" y="222"/>
                    <a:pt x="26" y="222"/>
                  </a:cubicBezTo>
                  <a:cubicBezTo>
                    <a:pt x="40" y="222"/>
                    <a:pt x="48" y="170"/>
                    <a:pt x="48" y="109"/>
                  </a:cubicBezTo>
                  <a:cubicBezTo>
                    <a:pt x="48"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165748" y="3661683"/>
              <a:ext cx="2234" cy="10393"/>
            </a:xfrm>
            <a:custGeom>
              <a:avLst/>
              <a:gdLst/>
              <a:ahLst/>
              <a:cxnLst/>
              <a:rect l="l" t="t" r="r" b="b"/>
              <a:pathLst>
                <a:path w="49" h="228" extrusionOk="0">
                  <a:moveTo>
                    <a:pt x="23" y="1"/>
                  </a:moveTo>
                  <a:cubicBezTo>
                    <a:pt x="9" y="1"/>
                    <a:pt x="0" y="53"/>
                    <a:pt x="0" y="114"/>
                  </a:cubicBezTo>
                  <a:cubicBezTo>
                    <a:pt x="0" y="175"/>
                    <a:pt x="13" y="227"/>
                    <a:pt x="27" y="227"/>
                  </a:cubicBezTo>
                  <a:cubicBezTo>
                    <a:pt x="39" y="227"/>
                    <a:pt x="49" y="175"/>
                    <a:pt x="49" y="114"/>
                  </a:cubicBezTo>
                  <a:cubicBezTo>
                    <a:pt x="49" y="53"/>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165566" y="3682196"/>
              <a:ext cx="2234" cy="10211"/>
            </a:xfrm>
            <a:custGeom>
              <a:avLst/>
              <a:gdLst/>
              <a:ahLst/>
              <a:cxnLst/>
              <a:rect l="l" t="t" r="r" b="b"/>
              <a:pathLst>
                <a:path w="49" h="224" extrusionOk="0">
                  <a:moveTo>
                    <a:pt x="23" y="1"/>
                  </a:moveTo>
                  <a:cubicBezTo>
                    <a:pt x="9" y="1"/>
                    <a:pt x="1" y="53"/>
                    <a:pt x="1" y="114"/>
                  </a:cubicBezTo>
                  <a:cubicBezTo>
                    <a:pt x="1" y="176"/>
                    <a:pt x="9" y="223"/>
                    <a:pt x="23" y="223"/>
                  </a:cubicBezTo>
                  <a:cubicBezTo>
                    <a:pt x="35" y="223"/>
                    <a:pt x="49" y="176"/>
                    <a:pt x="49" y="114"/>
                  </a:cubicBezTo>
                  <a:cubicBezTo>
                    <a:pt x="49"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6"/>
            <p:cNvSpPr/>
            <p:nvPr/>
          </p:nvSpPr>
          <p:spPr>
            <a:xfrm>
              <a:off x="-165383" y="3702709"/>
              <a:ext cx="2279" cy="10257"/>
            </a:xfrm>
            <a:custGeom>
              <a:avLst/>
              <a:gdLst/>
              <a:ahLst/>
              <a:cxnLst/>
              <a:rect l="l" t="t" r="r" b="b"/>
              <a:pathLst>
                <a:path w="50" h="225" extrusionOk="0">
                  <a:moveTo>
                    <a:pt x="23" y="1"/>
                  </a:moveTo>
                  <a:cubicBezTo>
                    <a:pt x="9" y="1"/>
                    <a:pt x="1" y="49"/>
                    <a:pt x="1" y="110"/>
                  </a:cubicBezTo>
                  <a:cubicBezTo>
                    <a:pt x="1" y="172"/>
                    <a:pt x="9" y="224"/>
                    <a:pt x="23" y="224"/>
                  </a:cubicBezTo>
                  <a:cubicBezTo>
                    <a:pt x="35" y="224"/>
                    <a:pt x="49" y="172"/>
                    <a:pt x="45" y="110"/>
                  </a:cubicBezTo>
                  <a:cubicBezTo>
                    <a:pt x="45"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6"/>
            <p:cNvSpPr/>
            <p:nvPr/>
          </p:nvSpPr>
          <p:spPr>
            <a:xfrm>
              <a:off x="-165155" y="3723040"/>
              <a:ext cx="2234" cy="10439"/>
            </a:xfrm>
            <a:custGeom>
              <a:avLst/>
              <a:gdLst/>
              <a:ahLst/>
              <a:cxnLst/>
              <a:rect l="l" t="t" r="r" b="b"/>
              <a:pathLst>
                <a:path w="49" h="229" extrusionOk="0">
                  <a:moveTo>
                    <a:pt x="22" y="1"/>
                  </a:moveTo>
                  <a:cubicBezTo>
                    <a:pt x="10" y="1"/>
                    <a:pt x="0" y="53"/>
                    <a:pt x="0" y="114"/>
                  </a:cubicBezTo>
                  <a:cubicBezTo>
                    <a:pt x="0" y="176"/>
                    <a:pt x="14" y="228"/>
                    <a:pt x="22" y="228"/>
                  </a:cubicBezTo>
                  <a:cubicBezTo>
                    <a:pt x="36" y="224"/>
                    <a:pt x="48" y="176"/>
                    <a:pt x="48" y="114"/>
                  </a:cubicBezTo>
                  <a:cubicBezTo>
                    <a:pt x="44" y="53"/>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a:off x="-164973" y="3743554"/>
              <a:ext cx="2234" cy="10211"/>
            </a:xfrm>
            <a:custGeom>
              <a:avLst/>
              <a:gdLst/>
              <a:ahLst/>
              <a:cxnLst/>
              <a:rect l="l" t="t" r="r" b="b"/>
              <a:pathLst>
                <a:path w="49" h="224" extrusionOk="0">
                  <a:moveTo>
                    <a:pt x="22" y="0"/>
                  </a:moveTo>
                  <a:cubicBezTo>
                    <a:pt x="10" y="0"/>
                    <a:pt x="0" y="49"/>
                    <a:pt x="0" y="115"/>
                  </a:cubicBezTo>
                  <a:cubicBezTo>
                    <a:pt x="0" y="176"/>
                    <a:pt x="14" y="224"/>
                    <a:pt x="26" y="224"/>
                  </a:cubicBezTo>
                  <a:cubicBezTo>
                    <a:pt x="40" y="224"/>
                    <a:pt x="49" y="176"/>
                    <a:pt x="49" y="110"/>
                  </a:cubicBezTo>
                  <a:cubicBezTo>
                    <a:pt x="49" y="49"/>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p:nvPr/>
          </p:nvSpPr>
          <p:spPr>
            <a:xfrm>
              <a:off x="-164745" y="3763884"/>
              <a:ext cx="2416" cy="10393"/>
            </a:xfrm>
            <a:custGeom>
              <a:avLst/>
              <a:gdLst/>
              <a:ahLst/>
              <a:cxnLst/>
              <a:rect l="l" t="t" r="r" b="b"/>
              <a:pathLst>
                <a:path w="53" h="228" extrusionOk="0">
                  <a:moveTo>
                    <a:pt x="27" y="0"/>
                  </a:moveTo>
                  <a:cubicBezTo>
                    <a:pt x="13" y="0"/>
                    <a:pt x="1" y="53"/>
                    <a:pt x="5" y="115"/>
                  </a:cubicBezTo>
                  <a:cubicBezTo>
                    <a:pt x="5" y="175"/>
                    <a:pt x="17" y="228"/>
                    <a:pt x="27" y="228"/>
                  </a:cubicBezTo>
                  <a:cubicBezTo>
                    <a:pt x="39" y="228"/>
                    <a:pt x="53" y="175"/>
                    <a:pt x="48" y="115"/>
                  </a:cubicBezTo>
                  <a:cubicBezTo>
                    <a:pt x="48" y="53"/>
                    <a:pt x="39" y="0"/>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6"/>
            <p:cNvSpPr/>
            <p:nvPr/>
          </p:nvSpPr>
          <p:spPr>
            <a:xfrm>
              <a:off x="-164380" y="3784398"/>
              <a:ext cx="2279" cy="10211"/>
            </a:xfrm>
            <a:custGeom>
              <a:avLst/>
              <a:gdLst/>
              <a:ahLst/>
              <a:cxnLst/>
              <a:rect l="l" t="t" r="r" b="b"/>
              <a:pathLst>
                <a:path w="50" h="224" extrusionOk="0">
                  <a:moveTo>
                    <a:pt x="23" y="0"/>
                  </a:moveTo>
                  <a:cubicBezTo>
                    <a:pt x="9" y="0"/>
                    <a:pt x="1" y="53"/>
                    <a:pt x="1" y="115"/>
                  </a:cubicBezTo>
                  <a:cubicBezTo>
                    <a:pt x="5" y="175"/>
                    <a:pt x="13" y="224"/>
                    <a:pt x="27" y="224"/>
                  </a:cubicBezTo>
                  <a:cubicBezTo>
                    <a:pt x="40" y="224"/>
                    <a:pt x="49" y="175"/>
                    <a:pt x="49" y="115"/>
                  </a:cubicBezTo>
                  <a:cubicBezTo>
                    <a:pt x="49" y="48"/>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63970" y="3804956"/>
              <a:ext cx="2234" cy="10165"/>
            </a:xfrm>
            <a:custGeom>
              <a:avLst/>
              <a:gdLst/>
              <a:ahLst/>
              <a:cxnLst/>
              <a:rect l="l" t="t" r="r" b="b"/>
              <a:pathLst>
                <a:path w="49" h="223" extrusionOk="0">
                  <a:moveTo>
                    <a:pt x="22" y="0"/>
                  </a:moveTo>
                  <a:cubicBezTo>
                    <a:pt x="10" y="0"/>
                    <a:pt x="0" y="47"/>
                    <a:pt x="0" y="109"/>
                  </a:cubicBezTo>
                  <a:cubicBezTo>
                    <a:pt x="4" y="174"/>
                    <a:pt x="14" y="223"/>
                    <a:pt x="27" y="223"/>
                  </a:cubicBezTo>
                  <a:cubicBezTo>
                    <a:pt x="40" y="223"/>
                    <a:pt x="49" y="170"/>
                    <a:pt x="49" y="109"/>
                  </a:cubicBezTo>
                  <a:cubicBezTo>
                    <a:pt x="49" y="47"/>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63560" y="3825242"/>
              <a:ext cx="2462" cy="10393"/>
            </a:xfrm>
            <a:custGeom>
              <a:avLst/>
              <a:gdLst/>
              <a:ahLst/>
              <a:cxnLst/>
              <a:rect l="l" t="t" r="r" b="b"/>
              <a:pathLst>
                <a:path w="54" h="228" extrusionOk="0">
                  <a:moveTo>
                    <a:pt x="22" y="1"/>
                  </a:moveTo>
                  <a:cubicBezTo>
                    <a:pt x="9" y="1"/>
                    <a:pt x="1" y="53"/>
                    <a:pt x="5" y="114"/>
                  </a:cubicBezTo>
                  <a:cubicBezTo>
                    <a:pt x="5" y="175"/>
                    <a:pt x="18" y="227"/>
                    <a:pt x="31" y="227"/>
                  </a:cubicBezTo>
                  <a:cubicBezTo>
                    <a:pt x="44" y="223"/>
                    <a:pt x="53" y="175"/>
                    <a:pt x="48" y="114"/>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162967" y="3845755"/>
              <a:ext cx="2234" cy="10211"/>
            </a:xfrm>
            <a:custGeom>
              <a:avLst/>
              <a:gdLst/>
              <a:ahLst/>
              <a:cxnLst/>
              <a:rect l="l" t="t" r="r" b="b"/>
              <a:pathLst>
                <a:path w="49" h="224" extrusionOk="0">
                  <a:moveTo>
                    <a:pt x="22" y="1"/>
                  </a:moveTo>
                  <a:cubicBezTo>
                    <a:pt x="9" y="1"/>
                    <a:pt x="0" y="49"/>
                    <a:pt x="0" y="114"/>
                  </a:cubicBezTo>
                  <a:cubicBezTo>
                    <a:pt x="0" y="175"/>
                    <a:pt x="14" y="223"/>
                    <a:pt x="27" y="223"/>
                  </a:cubicBezTo>
                  <a:cubicBezTo>
                    <a:pt x="40" y="223"/>
                    <a:pt x="49" y="175"/>
                    <a:pt x="49" y="110"/>
                  </a:cubicBezTo>
                  <a:cubicBezTo>
                    <a:pt x="44"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6"/>
            <p:cNvSpPr/>
            <p:nvPr/>
          </p:nvSpPr>
          <p:spPr>
            <a:xfrm>
              <a:off x="-162603" y="3866086"/>
              <a:ext cx="2462" cy="10393"/>
            </a:xfrm>
            <a:custGeom>
              <a:avLst/>
              <a:gdLst/>
              <a:ahLst/>
              <a:cxnLst/>
              <a:rect l="l" t="t" r="r" b="b"/>
              <a:pathLst>
                <a:path w="54" h="228" extrusionOk="0">
                  <a:moveTo>
                    <a:pt x="23" y="1"/>
                  </a:moveTo>
                  <a:cubicBezTo>
                    <a:pt x="10" y="1"/>
                    <a:pt x="1" y="53"/>
                    <a:pt x="6" y="114"/>
                  </a:cubicBezTo>
                  <a:cubicBezTo>
                    <a:pt x="6" y="175"/>
                    <a:pt x="19" y="227"/>
                    <a:pt x="32" y="227"/>
                  </a:cubicBezTo>
                  <a:cubicBezTo>
                    <a:pt x="45" y="227"/>
                    <a:pt x="53" y="175"/>
                    <a:pt x="49" y="114"/>
                  </a:cubicBezTo>
                  <a:cubicBezTo>
                    <a:pt x="49" y="53"/>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6"/>
            <p:cNvSpPr/>
            <p:nvPr/>
          </p:nvSpPr>
          <p:spPr>
            <a:xfrm>
              <a:off x="-161964" y="3886599"/>
              <a:ext cx="2234" cy="10165"/>
            </a:xfrm>
            <a:custGeom>
              <a:avLst/>
              <a:gdLst/>
              <a:ahLst/>
              <a:cxnLst/>
              <a:rect l="l" t="t" r="r" b="b"/>
              <a:pathLst>
                <a:path w="49" h="223" extrusionOk="0">
                  <a:moveTo>
                    <a:pt x="22" y="1"/>
                  </a:moveTo>
                  <a:cubicBezTo>
                    <a:pt x="9" y="1"/>
                    <a:pt x="0" y="53"/>
                    <a:pt x="0" y="114"/>
                  </a:cubicBezTo>
                  <a:cubicBezTo>
                    <a:pt x="5" y="176"/>
                    <a:pt x="13" y="223"/>
                    <a:pt x="27" y="223"/>
                  </a:cubicBezTo>
                  <a:cubicBezTo>
                    <a:pt x="39" y="223"/>
                    <a:pt x="49" y="176"/>
                    <a:pt x="49" y="114"/>
                  </a:cubicBezTo>
                  <a:cubicBezTo>
                    <a:pt x="49"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161417" y="3907112"/>
              <a:ext cx="2279" cy="10211"/>
            </a:xfrm>
            <a:custGeom>
              <a:avLst/>
              <a:gdLst/>
              <a:ahLst/>
              <a:cxnLst/>
              <a:rect l="l" t="t" r="r" b="b"/>
              <a:pathLst>
                <a:path w="50" h="224" extrusionOk="0">
                  <a:moveTo>
                    <a:pt x="24" y="0"/>
                  </a:moveTo>
                  <a:cubicBezTo>
                    <a:pt x="24" y="0"/>
                    <a:pt x="23" y="0"/>
                    <a:pt x="23" y="1"/>
                  </a:cubicBezTo>
                  <a:cubicBezTo>
                    <a:pt x="10" y="1"/>
                    <a:pt x="1" y="49"/>
                    <a:pt x="1" y="110"/>
                  </a:cubicBezTo>
                  <a:cubicBezTo>
                    <a:pt x="6" y="176"/>
                    <a:pt x="15" y="224"/>
                    <a:pt x="27" y="224"/>
                  </a:cubicBezTo>
                  <a:cubicBezTo>
                    <a:pt x="41" y="224"/>
                    <a:pt x="49" y="172"/>
                    <a:pt x="49" y="110"/>
                  </a:cubicBezTo>
                  <a:cubicBezTo>
                    <a:pt x="45" y="51"/>
                    <a:pt x="37"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160779" y="3927443"/>
              <a:ext cx="2234" cy="10211"/>
            </a:xfrm>
            <a:custGeom>
              <a:avLst/>
              <a:gdLst/>
              <a:ahLst/>
              <a:cxnLst/>
              <a:rect l="l" t="t" r="r" b="b"/>
              <a:pathLst>
                <a:path w="49" h="224" extrusionOk="0">
                  <a:moveTo>
                    <a:pt x="23" y="0"/>
                  </a:moveTo>
                  <a:cubicBezTo>
                    <a:pt x="9" y="0"/>
                    <a:pt x="1" y="53"/>
                    <a:pt x="1" y="114"/>
                  </a:cubicBezTo>
                  <a:cubicBezTo>
                    <a:pt x="5" y="173"/>
                    <a:pt x="13" y="224"/>
                    <a:pt x="25" y="224"/>
                  </a:cubicBezTo>
                  <a:cubicBezTo>
                    <a:pt x="26" y="224"/>
                    <a:pt x="26" y="224"/>
                    <a:pt x="27" y="224"/>
                  </a:cubicBezTo>
                  <a:cubicBezTo>
                    <a:pt x="39" y="224"/>
                    <a:pt x="49" y="175"/>
                    <a:pt x="49" y="114"/>
                  </a:cubicBezTo>
                  <a:cubicBezTo>
                    <a:pt x="45" y="49"/>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160187" y="3947956"/>
              <a:ext cx="2234" cy="10211"/>
            </a:xfrm>
            <a:custGeom>
              <a:avLst/>
              <a:gdLst/>
              <a:ahLst/>
              <a:cxnLst/>
              <a:rect l="l" t="t" r="r" b="b"/>
              <a:pathLst>
                <a:path w="49" h="224" extrusionOk="0">
                  <a:moveTo>
                    <a:pt x="22" y="0"/>
                  </a:moveTo>
                  <a:cubicBezTo>
                    <a:pt x="10" y="0"/>
                    <a:pt x="0" y="49"/>
                    <a:pt x="0" y="115"/>
                  </a:cubicBezTo>
                  <a:cubicBezTo>
                    <a:pt x="5" y="175"/>
                    <a:pt x="18" y="224"/>
                    <a:pt x="26" y="224"/>
                  </a:cubicBezTo>
                  <a:cubicBezTo>
                    <a:pt x="40" y="224"/>
                    <a:pt x="48" y="171"/>
                    <a:pt x="48" y="109"/>
                  </a:cubicBezTo>
                  <a:cubicBezTo>
                    <a:pt x="48" y="49"/>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a:off x="-159594" y="3968287"/>
              <a:ext cx="2462" cy="10393"/>
            </a:xfrm>
            <a:custGeom>
              <a:avLst/>
              <a:gdLst/>
              <a:ahLst/>
              <a:cxnLst/>
              <a:rect l="l" t="t" r="r" b="b"/>
              <a:pathLst>
                <a:path w="54" h="228" extrusionOk="0">
                  <a:moveTo>
                    <a:pt x="23" y="0"/>
                  </a:moveTo>
                  <a:cubicBezTo>
                    <a:pt x="9" y="0"/>
                    <a:pt x="1" y="52"/>
                    <a:pt x="5" y="114"/>
                  </a:cubicBezTo>
                  <a:cubicBezTo>
                    <a:pt x="5" y="175"/>
                    <a:pt x="19" y="228"/>
                    <a:pt x="31" y="228"/>
                  </a:cubicBezTo>
                  <a:cubicBezTo>
                    <a:pt x="45" y="223"/>
                    <a:pt x="53" y="175"/>
                    <a:pt x="49" y="114"/>
                  </a:cubicBezTo>
                  <a:cubicBezTo>
                    <a:pt x="49" y="52"/>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6"/>
            <p:cNvSpPr/>
            <p:nvPr/>
          </p:nvSpPr>
          <p:spPr>
            <a:xfrm>
              <a:off x="-158773" y="3988755"/>
              <a:ext cx="2188" cy="10257"/>
            </a:xfrm>
            <a:custGeom>
              <a:avLst/>
              <a:gdLst/>
              <a:ahLst/>
              <a:cxnLst/>
              <a:rect l="l" t="t" r="r" b="b"/>
              <a:pathLst>
                <a:path w="48" h="225" extrusionOk="0">
                  <a:moveTo>
                    <a:pt x="17" y="1"/>
                  </a:moveTo>
                  <a:cubicBezTo>
                    <a:pt x="9" y="1"/>
                    <a:pt x="1" y="53"/>
                    <a:pt x="1" y="115"/>
                  </a:cubicBezTo>
                  <a:cubicBezTo>
                    <a:pt x="1" y="176"/>
                    <a:pt x="13" y="224"/>
                    <a:pt x="27" y="224"/>
                  </a:cubicBezTo>
                  <a:cubicBezTo>
                    <a:pt x="39" y="224"/>
                    <a:pt x="48" y="172"/>
                    <a:pt x="48" y="111"/>
                  </a:cubicBezTo>
                  <a:cubicBezTo>
                    <a:pt x="44" y="49"/>
                    <a:pt x="31" y="1"/>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158181" y="4009086"/>
              <a:ext cx="2416" cy="10439"/>
            </a:xfrm>
            <a:custGeom>
              <a:avLst/>
              <a:gdLst/>
              <a:ahLst/>
              <a:cxnLst/>
              <a:rect l="l" t="t" r="r" b="b"/>
              <a:pathLst>
                <a:path w="53" h="229" extrusionOk="0">
                  <a:moveTo>
                    <a:pt x="22" y="1"/>
                  </a:moveTo>
                  <a:cubicBezTo>
                    <a:pt x="9" y="6"/>
                    <a:pt x="0" y="53"/>
                    <a:pt x="4" y="115"/>
                  </a:cubicBezTo>
                  <a:cubicBezTo>
                    <a:pt x="4" y="176"/>
                    <a:pt x="18" y="228"/>
                    <a:pt x="31" y="228"/>
                  </a:cubicBezTo>
                  <a:cubicBezTo>
                    <a:pt x="44" y="228"/>
                    <a:pt x="53" y="176"/>
                    <a:pt x="48" y="115"/>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157360" y="4029645"/>
              <a:ext cx="2234" cy="10211"/>
            </a:xfrm>
            <a:custGeom>
              <a:avLst/>
              <a:gdLst/>
              <a:ahLst/>
              <a:cxnLst/>
              <a:rect l="l" t="t" r="r" b="b"/>
              <a:pathLst>
                <a:path w="49" h="224" extrusionOk="0">
                  <a:moveTo>
                    <a:pt x="22" y="1"/>
                  </a:moveTo>
                  <a:cubicBezTo>
                    <a:pt x="8" y="1"/>
                    <a:pt x="0" y="53"/>
                    <a:pt x="0" y="114"/>
                  </a:cubicBezTo>
                  <a:cubicBezTo>
                    <a:pt x="4" y="175"/>
                    <a:pt x="13" y="223"/>
                    <a:pt x="26" y="223"/>
                  </a:cubicBezTo>
                  <a:cubicBezTo>
                    <a:pt x="39" y="223"/>
                    <a:pt x="48" y="175"/>
                    <a:pt x="48" y="110"/>
                  </a:cubicBezTo>
                  <a:cubicBezTo>
                    <a:pt x="43" y="48"/>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156813" y="4050158"/>
              <a:ext cx="2462" cy="10211"/>
            </a:xfrm>
            <a:custGeom>
              <a:avLst/>
              <a:gdLst/>
              <a:ahLst/>
              <a:cxnLst/>
              <a:rect l="l" t="t" r="r" b="b"/>
              <a:pathLst>
                <a:path w="54" h="224" extrusionOk="0">
                  <a:moveTo>
                    <a:pt x="24" y="0"/>
                  </a:moveTo>
                  <a:cubicBezTo>
                    <a:pt x="24" y="0"/>
                    <a:pt x="23" y="1"/>
                    <a:pt x="23" y="1"/>
                  </a:cubicBezTo>
                  <a:cubicBezTo>
                    <a:pt x="10" y="1"/>
                    <a:pt x="1" y="49"/>
                    <a:pt x="5" y="110"/>
                  </a:cubicBezTo>
                  <a:cubicBezTo>
                    <a:pt x="5" y="175"/>
                    <a:pt x="18" y="223"/>
                    <a:pt x="31" y="223"/>
                  </a:cubicBezTo>
                  <a:cubicBezTo>
                    <a:pt x="45" y="223"/>
                    <a:pt x="53" y="171"/>
                    <a:pt x="53" y="110"/>
                  </a:cubicBezTo>
                  <a:cubicBezTo>
                    <a:pt x="49" y="51"/>
                    <a:pt x="37"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155993" y="4070489"/>
              <a:ext cx="2416" cy="10165"/>
            </a:xfrm>
            <a:custGeom>
              <a:avLst/>
              <a:gdLst/>
              <a:ahLst/>
              <a:cxnLst/>
              <a:rect l="l" t="t" r="r" b="b"/>
              <a:pathLst>
                <a:path w="53" h="223" extrusionOk="0">
                  <a:moveTo>
                    <a:pt x="22" y="0"/>
                  </a:moveTo>
                  <a:cubicBezTo>
                    <a:pt x="9" y="0"/>
                    <a:pt x="0" y="53"/>
                    <a:pt x="5" y="114"/>
                  </a:cubicBezTo>
                  <a:cubicBezTo>
                    <a:pt x="5" y="175"/>
                    <a:pt x="18" y="223"/>
                    <a:pt x="31" y="223"/>
                  </a:cubicBezTo>
                  <a:cubicBezTo>
                    <a:pt x="44" y="223"/>
                    <a:pt x="53" y="175"/>
                    <a:pt x="49" y="114"/>
                  </a:cubicBezTo>
                  <a:cubicBezTo>
                    <a:pt x="49" y="49"/>
                    <a:pt x="35"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a:off x="-155172" y="4091002"/>
              <a:ext cx="2416" cy="10165"/>
            </a:xfrm>
            <a:custGeom>
              <a:avLst/>
              <a:gdLst/>
              <a:ahLst/>
              <a:cxnLst/>
              <a:rect l="l" t="t" r="r" b="b"/>
              <a:pathLst>
                <a:path w="53" h="223" extrusionOk="0">
                  <a:moveTo>
                    <a:pt x="21" y="0"/>
                  </a:moveTo>
                  <a:cubicBezTo>
                    <a:pt x="9" y="0"/>
                    <a:pt x="0" y="49"/>
                    <a:pt x="0" y="109"/>
                  </a:cubicBezTo>
                  <a:cubicBezTo>
                    <a:pt x="4" y="176"/>
                    <a:pt x="17" y="223"/>
                    <a:pt x="31" y="223"/>
                  </a:cubicBezTo>
                  <a:cubicBezTo>
                    <a:pt x="43" y="223"/>
                    <a:pt x="53" y="170"/>
                    <a:pt x="47" y="109"/>
                  </a:cubicBezTo>
                  <a:cubicBezTo>
                    <a:pt x="47" y="49"/>
                    <a:pt x="3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a:off x="-154397" y="4111333"/>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29" y="223"/>
                    <a:pt x="30" y="223"/>
                    <a:pt x="30" y="222"/>
                  </a:cubicBezTo>
                  <a:cubicBezTo>
                    <a:pt x="44" y="222"/>
                    <a:pt x="52" y="175"/>
                    <a:pt x="48" y="113"/>
                  </a:cubicBezTo>
                  <a:cubicBezTo>
                    <a:pt x="48"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153622" y="4131846"/>
              <a:ext cx="2462" cy="10211"/>
            </a:xfrm>
            <a:custGeom>
              <a:avLst/>
              <a:gdLst/>
              <a:ahLst/>
              <a:cxnLst/>
              <a:rect l="l" t="t" r="r" b="b"/>
              <a:pathLst>
                <a:path w="54" h="224" extrusionOk="0">
                  <a:moveTo>
                    <a:pt x="23" y="0"/>
                  </a:moveTo>
                  <a:cubicBezTo>
                    <a:pt x="9" y="0"/>
                    <a:pt x="1" y="48"/>
                    <a:pt x="1" y="113"/>
                  </a:cubicBezTo>
                  <a:cubicBezTo>
                    <a:pt x="5" y="175"/>
                    <a:pt x="19" y="223"/>
                    <a:pt x="31" y="223"/>
                  </a:cubicBezTo>
                  <a:cubicBezTo>
                    <a:pt x="45" y="223"/>
                    <a:pt x="53" y="171"/>
                    <a:pt x="49" y="109"/>
                  </a:cubicBezTo>
                  <a:cubicBezTo>
                    <a:pt x="45" y="48"/>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152802" y="4152131"/>
              <a:ext cx="2462" cy="10439"/>
            </a:xfrm>
            <a:custGeom>
              <a:avLst/>
              <a:gdLst/>
              <a:ahLst/>
              <a:cxnLst/>
              <a:rect l="l" t="t" r="r" b="b"/>
              <a:pathLst>
                <a:path w="54" h="229" extrusionOk="0">
                  <a:moveTo>
                    <a:pt x="22" y="1"/>
                  </a:moveTo>
                  <a:cubicBezTo>
                    <a:pt x="9" y="1"/>
                    <a:pt x="1" y="53"/>
                    <a:pt x="1" y="114"/>
                  </a:cubicBezTo>
                  <a:cubicBezTo>
                    <a:pt x="5" y="176"/>
                    <a:pt x="17" y="228"/>
                    <a:pt x="31" y="228"/>
                  </a:cubicBezTo>
                  <a:cubicBezTo>
                    <a:pt x="44" y="224"/>
                    <a:pt x="53" y="176"/>
                    <a:pt x="48" y="114"/>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152027" y="4172645"/>
              <a:ext cx="2416" cy="10257"/>
            </a:xfrm>
            <a:custGeom>
              <a:avLst/>
              <a:gdLst/>
              <a:ahLst/>
              <a:cxnLst/>
              <a:rect l="l" t="t" r="r" b="b"/>
              <a:pathLst>
                <a:path w="53" h="225" extrusionOk="0">
                  <a:moveTo>
                    <a:pt x="23" y="1"/>
                  </a:moveTo>
                  <a:cubicBezTo>
                    <a:pt x="10" y="1"/>
                    <a:pt x="0" y="49"/>
                    <a:pt x="0" y="115"/>
                  </a:cubicBezTo>
                  <a:cubicBezTo>
                    <a:pt x="5" y="176"/>
                    <a:pt x="18"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151206" y="4192976"/>
              <a:ext cx="2416" cy="10439"/>
            </a:xfrm>
            <a:custGeom>
              <a:avLst/>
              <a:gdLst/>
              <a:ahLst/>
              <a:cxnLst/>
              <a:rect l="l" t="t" r="r" b="b"/>
              <a:pathLst>
                <a:path w="53" h="229" extrusionOk="0">
                  <a:moveTo>
                    <a:pt x="22" y="1"/>
                  </a:moveTo>
                  <a:cubicBezTo>
                    <a:pt x="9" y="1"/>
                    <a:pt x="0" y="53"/>
                    <a:pt x="0" y="115"/>
                  </a:cubicBezTo>
                  <a:cubicBezTo>
                    <a:pt x="5" y="176"/>
                    <a:pt x="18" y="228"/>
                    <a:pt x="31" y="228"/>
                  </a:cubicBezTo>
                  <a:cubicBezTo>
                    <a:pt x="44" y="224"/>
                    <a:pt x="53" y="176"/>
                    <a:pt x="49" y="115"/>
                  </a:cubicBezTo>
                  <a:cubicBezTo>
                    <a:pt x="49"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150386" y="4213489"/>
              <a:ext cx="2416" cy="10211"/>
            </a:xfrm>
            <a:custGeom>
              <a:avLst/>
              <a:gdLst/>
              <a:ahLst/>
              <a:cxnLst/>
              <a:rect l="l" t="t" r="r" b="b"/>
              <a:pathLst>
                <a:path w="53" h="224" extrusionOk="0">
                  <a:moveTo>
                    <a:pt x="21" y="0"/>
                  </a:moveTo>
                  <a:cubicBezTo>
                    <a:pt x="9" y="0"/>
                    <a:pt x="0" y="53"/>
                    <a:pt x="4" y="115"/>
                  </a:cubicBezTo>
                  <a:cubicBezTo>
                    <a:pt x="4" y="176"/>
                    <a:pt x="17" y="224"/>
                    <a:pt x="31" y="224"/>
                  </a:cubicBezTo>
                  <a:cubicBezTo>
                    <a:pt x="43" y="224"/>
                    <a:pt x="53" y="171"/>
                    <a:pt x="47" y="111"/>
                  </a:cubicBezTo>
                  <a:cubicBezTo>
                    <a:pt x="47" y="49"/>
                    <a:pt x="3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149656" y="4233820"/>
              <a:ext cx="2462" cy="10393"/>
            </a:xfrm>
            <a:custGeom>
              <a:avLst/>
              <a:gdLst/>
              <a:ahLst/>
              <a:cxnLst/>
              <a:rect l="l" t="t" r="r" b="b"/>
              <a:pathLst>
                <a:path w="54" h="228" extrusionOk="0">
                  <a:moveTo>
                    <a:pt x="23" y="0"/>
                  </a:moveTo>
                  <a:cubicBezTo>
                    <a:pt x="10" y="5"/>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a:off x="-148836" y="4254378"/>
              <a:ext cx="2462" cy="10165"/>
            </a:xfrm>
            <a:custGeom>
              <a:avLst/>
              <a:gdLst/>
              <a:ahLst/>
              <a:cxnLst/>
              <a:rect l="l" t="t" r="r" b="b"/>
              <a:pathLst>
                <a:path w="54" h="223" extrusionOk="0">
                  <a:moveTo>
                    <a:pt x="23" y="0"/>
                  </a:moveTo>
                  <a:cubicBezTo>
                    <a:pt x="9" y="0"/>
                    <a:pt x="1" y="53"/>
                    <a:pt x="5" y="114"/>
                  </a:cubicBezTo>
                  <a:cubicBezTo>
                    <a:pt x="5" y="174"/>
                    <a:pt x="19" y="223"/>
                    <a:pt x="31" y="223"/>
                  </a:cubicBezTo>
                  <a:cubicBezTo>
                    <a:pt x="45" y="223"/>
                    <a:pt x="53" y="174"/>
                    <a:pt x="49" y="109"/>
                  </a:cubicBezTo>
                  <a:cubicBezTo>
                    <a:pt x="49" y="47"/>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a:off x="-148015" y="4274846"/>
              <a:ext cx="2462" cy="10211"/>
            </a:xfrm>
            <a:custGeom>
              <a:avLst/>
              <a:gdLst/>
              <a:ahLst/>
              <a:cxnLst/>
              <a:rect l="l" t="t" r="r" b="b"/>
              <a:pathLst>
                <a:path w="54" h="224" extrusionOk="0">
                  <a:moveTo>
                    <a:pt x="23" y="1"/>
                  </a:moveTo>
                  <a:cubicBezTo>
                    <a:pt x="23" y="1"/>
                    <a:pt x="22" y="1"/>
                    <a:pt x="22" y="1"/>
                  </a:cubicBezTo>
                  <a:cubicBezTo>
                    <a:pt x="9" y="1"/>
                    <a:pt x="1" y="49"/>
                    <a:pt x="5" y="110"/>
                  </a:cubicBezTo>
                  <a:cubicBezTo>
                    <a:pt x="5" y="175"/>
                    <a:pt x="17" y="224"/>
                    <a:pt x="31" y="224"/>
                  </a:cubicBezTo>
                  <a:cubicBezTo>
                    <a:pt x="44" y="224"/>
                    <a:pt x="53" y="171"/>
                    <a:pt x="48" y="110"/>
                  </a:cubicBezTo>
                  <a:cubicBezTo>
                    <a:pt x="48" y="52"/>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a:off x="-147240" y="4295177"/>
              <a:ext cx="2416" cy="10211"/>
            </a:xfrm>
            <a:custGeom>
              <a:avLst/>
              <a:gdLst/>
              <a:ahLst/>
              <a:cxnLst/>
              <a:rect l="l" t="t" r="r" b="b"/>
              <a:pathLst>
                <a:path w="53" h="224" extrusionOk="0">
                  <a:moveTo>
                    <a:pt x="22" y="1"/>
                  </a:moveTo>
                  <a:cubicBezTo>
                    <a:pt x="10" y="1"/>
                    <a:pt x="0" y="53"/>
                    <a:pt x="5" y="114"/>
                  </a:cubicBezTo>
                  <a:cubicBezTo>
                    <a:pt x="5" y="175"/>
                    <a:pt x="18" y="223"/>
                    <a:pt x="31" y="223"/>
                  </a:cubicBezTo>
                  <a:cubicBezTo>
                    <a:pt x="44" y="223"/>
                    <a:pt x="53" y="175"/>
                    <a:pt x="49" y="110"/>
                  </a:cubicBezTo>
                  <a:cubicBezTo>
                    <a:pt x="49" y="49"/>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146420" y="4315690"/>
              <a:ext cx="2416" cy="10211"/>
            </a:xfrm>
            <a:custGeom>
              <a:avLst/>
              <a:gdLst/>
              <a:ahLst/>
              <a:cxnLst/>
              <a:rect l="l" t="t" r="r" b="b"/>
              <a:pathLst>
                <a:path w="53" h="224" extrusionOk="0">
                  <a:moveTo>
                    <a:pt x="24" y="1"/>
                  </a:moveTo>
                  <a:cubicBezTo>
                    <a:pt x="23" y="1"/>
                    <a:pt x="23" y="1"/>
                    <a:pt x="22" y="1"/>
                  </a:cubicBezTo>
                  <a:cubicBezTo>
                    <a:pt x="9" y="1"/>
                    <a:pt x="0" y="49"/>
                    <a:pt x="4" y="110"/>
                  </a:cubicBezTo>
                  <a:cubicBezTo>
                    <a:pt x="4" y="176"/>
                    <a:pt x="18" y="223"/>
                    <a:pt x="31" y="223"/>
                  </a:cubicBezTo>
                  <a:cubicBezTo>
                    <a:pt x="44" y="223"/>
                    <a:pt x="53" y="171"/>
                    <a:pt x="48" y="110"/>
                  </a:cubicBezTo>
                  <a:cubicBezTo>
                    <a:pt x="48" y="51"/>
                    <a:pt x="36" y="1"/>
                    <a:pt x="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p:nvPr/>
          </p:nvSpPr>
          <p:spPr>
            <a:xfrm>
              <a:off x="-145599" y="4336021"/>
              <a:ext cx="2416" cy="10211"/>
            </a:xfrm>
            <a:custGeom>
              <a:avLst/>
              <a:gdLst/>
              <a:ahLst/>
              <a:cxnLst/>
              <a:rect l="l" t="t" r="r" b="b"/>
              <a:pathLst>
                <a:path w="53" h="224" extrusionOk="0">
                  <a:moveTo>
                    <a:pt x="21" y="1"/>
                  </a:moveTo>
                  <a:cubicBezTo>
                    <a:pt x="8" y="1"/>
                    <a:pt x="0" y="53"/>
                    <a:pt x="4" y="114"/>
                  </a:cubicBezTo>
                  <a:cubicBezTo>
                    <a:pt x="4" y="173"/>
                    <a:pt x="16" y="223"/>
                    <a:pt x="29" y="223"/>
                  </a:cubicBezTo>
                  <a:cubicBezTo>
                    <a:pt x="29" y="223"/>
                    <a:pt x="30" y="223"/>
                    <a:pt x="30" y="223"/>
                  </a:cubicBezTo>
                  <a:cubicBezTo>
                    <a:pt x="43" y="223"/>
                    <a:pt x="52" y="176"/>
                    <a:pt x="47" y="114"/>
                  </a:cubicBezTo>
                  <a:cubicBezTo>
                    <a:pt x="47" y="49"/>
                    <a:pt x="35" y="1"/>
                    <a:pt x="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6"/>
            <p:cNvSpPr/>
            <p:nvPr/>
          </p:nvSpPr>
          <p:spPr>
            <a:xfrm>
              <a:off x="-144870" y="4356534"/>
              <a:ext cx="2462" cy="10257"/>
            </a:xfrm>
            <a:custGeom>
              <a:avLst/>
              <a:gdLst/>
              <a:ahLst/>
              <a:cxnLst/>
              <a:rect l="l" t="t" r="r" b="b"/>
              <a:pathLst>
                <a:path w="54" h="225" extrusionOk="0">
                  <a:moveTo>
                    <a:pt x="23" y="1"/>
                  </a:moveTo>
                  <a:cubicBezTo>
                    <a:pt x="10" y="1"/>
                    <a:pt x="1" y="49"/>
                    <a:pt x="5" y="114"/>
                  </a:cubicBezTo>
                  <a:cubicBezTo>
                    <a:pt x="5" y="176"/>
                    <a:pt x="19"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6"/>
            <p:cNvSpPr/>
            <p:nvPr/>
          </p:nvSpPr>
          <p:spPr>
            <a:xfrm>
              <a:off x="-144049" y="4376865"/>
              <a:ext cx="2462" cy="10393"/>
            </a:xfrm>
            <a:custGeom>
              <a:avLst/>
              <a:gdLst/>
              <a:ahLst/>
              <a:cxnLst/>
              <a:rect l="l" t="t" r="r" b="b"/>
              <a:pathLst>
                <a:path w="54" h="228" extrusionOk="0">
                  <a:moveTo>
                    <a:pt x="23" y="0"/>
                  </a:moveTo>
                  <a:cubicBezTo>
                    <a:pt x="9" y="0"/>
                    <a:pt x="1" y="53"/>
                    <a:pt x="1" y="114"/>
                  </a:cubicBezTo>
                  <a:cubicBezTo>
                    <a:pt x="5" y="176"/>
                    <a:pt x="18" y="228"/>
                    <a:pt x="31" y="228"/>
                  </a:cubicBezTo>
                  <a:cubicBezTo>
                    <a:pt x="45" y="224"/>
                    <a:pt x="53" y="176"/>
                    <a:pt x="49" y="114"/>
                  </a:cubicBezTo>
                  <a:cubicBezTo>
                    <a:pt x="45" y="53"/>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6"/>
            <p:cNvSpPr/>
            <p:nvPr/>
          </p:nvSpPr>
          <p:spPr>
            <a:xfrm>
              <a:off x="-143229" y="4397378"/>
              <a:ext cx="2188" cy="10211"/>
            </a:xfrm>
            <a:custGeom>
              <a:avLst/>
              <a:gdLst/>
              <a:ahLst/>
              <a:cxnLst/>
              <a:rect l="l" t="t" r="r" b="b"/>
              <a:pathLst>
                <a:path w="48" h="224" extrusionOk="0">
                  <a:moveTo>
                    <a:pt x="17" y="0"/>
                  </a:moveTo>
                  <a:cubicBezTo>
                    <a:pt x="9" y="0"/>
                    <a:pt x="0" y="49"/>
                    <a:pt x="0" y="115"/>
                  </a:cubicBezTo>
                  <a:cubicBezTo>
                    <a:pt x="5" y="175"/>
                    <a:pt x="13" y="224"/>
                    <a:pt x="27" y="224"/>
                  </a:cubicBezTo>
                  <a:cubicBezTo>
                    <a:pt x="39" y="224"/>
                    <a:pt x="48" y="171"/>
                    <a:pt x="48" y="109"/>
                  </a:cubicBezTo>
                  <a:cubicBezTo>
                    <a:pt x="43" y="49"/>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6"/>
            <p:cNvSpPr/>
            <p:nvPr/>
          </p:nvSpPr>
          <p:spPr>
            <a:xfrm>
              <a:off x="-142636" y="4417892"/>
              <a:ext cx="2416" cy="10211"/>
            </a:xfrm>
            <a:custGeom>
              <a:avLst/>
              <a:gdLst/>
              <a:ahLst/>
              <a:cxnLst/>
              <a:rect l="l" t="t" r="r" b="b"/>
              <a:pathLst>
                <a:path w="53" h="224" extrusionOk="0">
                  <a:moveTo>
                    <a:pt x="24" y="0"/>
                  </a:moveTo>
                  <a:cubicBezTo>
                    <a:pt x="23" y="0"/>
                    <a:pt x="23" y="0"/>
                    <a:pt x="22" y="0"/>
                  </a:cubicBezTo>
                  <a:cubicBezTo>
                    <a:pt x="8" y="0"/>
                    <a:pt x="0" y="49"/>
                    <a:pt x="4" y="110"/>
                  </a:cubicBezTo>
                  <a:cubicBezTo>
                    <a:pt x="4" y="175"/>
                    <a:pt x="18" y="224"/>
                    <a:pt x="30" y="224"/>
                  </a:cubicBezTo>
                  <a:cubicBezTo>
                    <a:pt x="44" y="224"/>
                    <a:pt x="53" y="171"/>
                    <a:pt x="48" y="110"/>
                  </a:cubicBezTo>
                  <a:cubicBezTo>
                    <a:pt x="48" y="51"/>
                    <a:pt x="36"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6"/>
            <p:cNvSpPr/>
            <p:nvPr/>
          </p:nvSpPr>
          <p:spPr>
            <a:xfrm>
              <a:off x="-141861" y="4438223"/>
              <a:ext cx="2279" cy="10393"/>
            </a:xfrm>
            <a:custGeom>
              <a:avLst/>
              <a:gdLst/>
              <a:ahLst/>
              <a:cxnLst/>
              <a:rect l="l" t="t" r="r" b="b"/>
              <a:pathLst>
                <a:path w="50" h="228" extrusionOk="0">
                  <a:moveTo>
                    <a:pt x="23" y="0"/>
                  </a:moveTo>
                  <a:cubicBezTo>
                    <a:pt x="9" y="5"/>
                    <a:pt x="1" y="52"/>
                    <a:pt x="1" y="114"/>
                  </a:cubicBezTo>
                  <a:cubicBezTo>
                    <a:pt x="5" y="179"/>
                    <a:pt x="13" y="228"/>
                    <a:pt x="27" y="228"/>
                  </a:cubicBezTo>
                  <a:cubicBezTo>
                    <a:pt x="40" y="228"/>
                    <a:pt x="49" y="175"/>
                    <a:pt x="49" y="114"/>
                  </a:cubicBezTo>
                  <a:cubicBezTo>
                    <a:pt x="44" y="52"/>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a:off x="-141269" y="4458781"/>
              <a:ext cx="2234" cy="4558"/>
            </a:xfrm>
            <a:custGeom>
              <a:avLst/>
              <a:gdLst/>
              <a:ahLst/>
              <a:cxnLst/>
              <a:rect l="l" t="t" r="r" b="b"/>
              <a:pathLst>
                <a:path w="49" h="100" extrusionOk="0">
                  <a:moveTo>
                    <a:pt x="23" y="0"/>
                  </a:moveTo>
                  <a:cubicBezTo>
                    <a:pt x="10" y="0"/>
                    <a:pt x="0" y="21"/>
                    <a:pt x="0" y="52"/>
                  </a:cubicBezTo>
                  <a:cubicBezTo>
                    <a:pt x="0" y="79"/>
                    <a:pt x="14" y="100"/>
                    <a:pt x="27" y="100"/>
                  </a:cubicBezTo>
                  <a:cubicBezTo>
                    <a:pt x="40" y="100"/>
                    <a:pt x="49" y="79"/>
                    <a:pt x="49" y="47"/>
                  </a:cubicBezTo>
                  <a:cubicBezTo>
                    <a:pt x="49" y="21"/>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a:off x="-115741" y="2713425"/>
              <a:ext cx="34098" cy="228107"/>
            </a:xfrm>
            <a:custGeom>
              <a:avLst/>
              <a:gdLst/>
              <a:ahLst/>
              <a:cxnLst/>
              <a:rect l="l" t="t" r="r" b="b"/>
              <a:pathLst>
                <a:path w="748" h="5004" extrusionOk="0">
                  <a:moveTo>
                    <a:pt x="5" y="0"/>
                  </a:moveTo>
                  <a:cubicBezTo>
                    <a:pt x="1" y="0"/>
                    <a:pt x="1" y="18"/>
                    <a:pt x="1" y="53"/>
                  </a:cubicBezTo>
                  <a:cubicBezTo>
                    <a:pt x="5" y="101"/>
                    <a:pt x="5" y="153"/>
                    <a:pt x="5" y="206"/>
                  </a:cubicBezTo>
                  <a:cubicBezTo>
                    <a:pt x="13" y="367"/>
                    <a:pt x="22" y="560"/>
                    <a:pt x="31" y="779"/>
                  </a:cubicBezTo>
                  <a:cubicBezTo>
                    <a:pt x="57" y="1290"/>
                    <a:pt x="88" y="1936"/>
                    <a:pt x="122" y="2654"/>
                  </a:cubicBezTo>
                  <a:cubicBezTo>
                    <a:pt x="166" y="3383"/>
                    <a:pt x="197" y="4044"/>
                    <a:pt x="237" y="4528"/>
                  </a:cubicBezTo>
                  <a:cubicBezTo>
                    <a:pt x="253" y="4647"/>
                    <a:pt x="284" y="4756"/>
                    <a:pt x="341" y="4839"/>
                  </a:cubicBezTo>
                  <a:cubicBezTo>
                    <a:pt x="398" y="4917"/>
                    <a:pt x="477" y="4965"/>
                    <a:pt x="538" y="4987"/>
                  </a:cubicBezTo>
                  <a:cubicBezTo>
                    <a:pt x="575" y="4999"/>
                    <a:pt x="608" y="5004"/>
                    <a:pt x="636" y="5004"/>
                  </a:cubicBezTo>
                  <a:cubicBezTo>
                    <a:pt x="705" y="5004"/>
                    <a:pt x="743" y="4978"/>
                    <a:pt x="747" y="4978"/>
                  </a:cubicBezTo>
                  <a:cubicBezTo>
                    <a:pt x="747" y="4978"/>
                    <a:pt x="747" y="4978"/>
                    <a:pt x="747" y="4978"/>
                  </a:cubicBezTo>
                  <a:lnTo>
                    <a:pt x="747" y="4978"/>
                  </a:lnTo>
                  <a:cubicBezTo>
                    <a:pt x="747" y="4977"/>
                    <a:pt x="747" y="4977"/>
                    <a:pt x="746" y="4977"/>
                  </a:cubicBezTo>
                  <a:cubicBezTo>
                    <a:pt x="739" y="4977"/>
                    <a:pt x="708" y="4991"/>
                    <a:pt x="657" y="4991"/>
                  </a:cubicBezTo>
                  <a:cubicBezTo>
                    <a:pt x="627" y="4991"/>
                    <a:pt x="590" y="4986"/>
                    <a:pt x="546" y="4970"/>
                  </a:cubicBezTo>
                  <a:cubicBezTo>
                    <a:pt x="485" y="4948"/>
                    <a:pt x="415" y="4899"/>
                    <a:pt x="362" y="4821"/>
                  </a:cubicBezTo>
                  <a:cubicBezTo>
                    <a:pt x="315" y="4746"/>
                    <a:pt x="284" y="4641"/>
                    <a:pt x="271" y="4524"/>
                  </a:cubicBezTo>
                  <a:cubicBezTo>
                    <a:pt x="245" y="4012"/>
                    <a:pt x="210" y="3366"/>
                    <a:pt x="170" y="2649"/>
                  </a:cubicBezTo>
                  <a:cubicBezTo>
                    <a:pt x="132" y="1932"/>
                    <a:pt x="92" y="1285"/>
                    <a:pt x="61" y="774"/>
                  </a:cubicBezTo>
                  <a:cubicBezTo>
                    <a:pt x="48" y="556"/>
                    <a:pt x="35" y="367"/>
                    <a:pt x="22" y="206"/>
                  </a:cubicBezTo>
                  <a:cubicBezTo>
                    <a:pt x="17" y="153"/>
                    <a:pt x="13" y="101"/>
                    <a:pt x="13" y="53"/>
                  </a:cubicBezTo>
                  <a:cubicBezTo>
                    <a:pt x="9" y="18"/>
                    <a:pt x="5" y="0"/>
                    <a:pt x="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a:off x="-478734" y="2928814"/>
              <a:ext cx="58622" cy="168619"/>
            </a:xfrm>
            <a:custGeom>
              <a:avLst/>
              <a:gdLst/>
              <a:ahLst/>
              <a:cxnLst/>
              <a:rect l="l" t="t" r="r" b="b"/>
              <a:pathLst>
                <a:path w="1286" h="3699" extrusionOk="0">
                  <a:moveTo>
                    <a:pt x="717" y="0"/>
                  </a:moveTo>
                  <a:cubicBezTo>
                    <a:pt x="521" y="39"/>
                    <a:pt x="346" y="74"/>
                    <a:pt x="193" y="100"/>
                  </a:cubicBezTo>
                  <a:cubicBezTo>
                    <a:pt x="140" y="114"/>
                    <a:pt x="97" y="122"/>
                    <a:pt x="49" y="131"/>
                  </a:cubicBezTo>
                  <a:cubicBezTo>
                    <a:pt x="19" y="140"/>
                    <a:pt x="1" y="144"/>
                    <a:pt x="1" y="148"/>
                  </a:cubicBezTo>
                  <a:cubicBezTo>
                    <a:pt x="1" y="148"/>
                    <a:pt x="19" y="148"/>
                    <a:pt x="53" y="144"/>
                  </a:cubicBezTo>
                  <a:cubicBezTo>
                    <a:pt x="97" y="136"/>
                    <a:pt x="145" y="126"/>
                    <a:pt x="197" y="122"/>
                  </a:cubicBezTo>
                  <a:cubicBezTo>
                    <a:pt x="346" y="96"/>
                    <a:pt x="516" y="67"/>
                    <a:pt x="711" y="37"/>
                  </a:cubicBezTo>
                  <a:lnTo>
                    <a:pt x="711" y="37"/>
                  </a:lnTo>
                  <a:cubicBezTo>
                    <a:pt x="867" y="435"/>
                    <a:pt x="1037" y="987"/>
                    <a:pt x="1137" y="1617"/>
                  </a:cubicBezTo>
                  <a:cubicBezTo>
                    <a:pt x="1189" y="1941"/>
                    <a:pt x="1220" y="2255"/>
                    <a:pt x="1229" y="2538"/>
                  </a:cubicBezTo>
                  <a:cubicBezTo>
                    <a:pt x="1246" y="2823"/>
                    <a:pt x="1233" y="3081"/>
                    <a:pt x="1150" y="3278"/>
                  </a:cubicBezTo>
                  <a:cubicBezTo>
                    <a:pt x="1067" y="3474"/>
                    <a:pt x="927" y="3593"/>
                    <a:pt x="818" y="3645"/>
                  </a:cubicBezTo>
                  <a:cubicBezTo>
                    <a:pt x="713" y="3692"/>
                    <a:pt x="643" y="3692"/>
                    <a:pt x="643" y="3697"/>
                  </a:cubicBezTo>
                  <a:cubicBezTo>
                    <a:pt x="643" y="3697"/>
                    <a:pt x="648" y="3698"/>
                    <a:pt x="658" y="3698"/>
                  </a:cubicBezTo>
                  <a:cubicBezTo>
                    <a:pt x="685" y="3698"/>
                    <a:pt x="744" y="3694"/>
                    <a:pt x="826" y="3662"/>
                  </a:cubicBezTo>
                  <a:cubicBezTo>
                    <a:pt x="941" y="3614"/>
                    <a:pt x="1088" y="3496"/>
                    <a:pt x="1181" y="3290"/>
                  </a:cubicBezTo>
                  <a:cubicBezTo>
                    <a:pt x="1272" y="3089"/>
                    <a:pt x="1286" y="2823"/>
                    <a:pt x="1272" y="2534"/>
                  </a:cubicBezTo>
                  <a:cubicBezTo>
                    <a:pt x="1264" y="2250"/>
                    <a:pt x="1237" y="1935"/>
                    <a:pt x="1185" y="1608"/>
                  </a:cubicBezTo>
                  <a:cubicBezTo>
                    <a:pt x="1080" y="970"/>
                    <a:pt x="901" y="406"/>
                    <a:pt x="739" y="13"/>
                  </a:cubicBezTo>
                  <a:lnTo>
                    <a:pt x="7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a:off x="-477731" y="2960404"/>
              <a:ext cx="39887" cy="9208"/>
            </a:xfrm>
            <a:custGeom>
              <a:avLst/>
              <a:gdLst/>
              <a:ahLst/>
              <a:cxnLst/>
              <a:rect l="l" t="t" r="r" b="b"/>
              <a:pathLst>
                <a:path w="875" h="202" extrusionOk="0">
                  <a:moveTo>
                    <a:pt x="863" y="0"/>
                  </a:moveTo>
                  <a:cubicBezTo>
                    <a:pt x="826" y="0"/>
                    <a:pt x="647" y="29"/>
                    <a:pt x="433" y="76"/>
                  </a:cubicBezTo>
                  <a:cubicBezTo>
                    <a:pt x="193" y="133"/>
                    <a:pt x="1" y="185"/>
                    <a:pt x="5" y="199"/>
                  </a:cubicBezTo>
                  <a:cubicBezTo>
                    <a:pt x="6" y="201"/>
                    <a:pt x="10" y="201"/>
                    <a:pt x="18" y="201"/>
                  </a:cubicBezTo>
                  <a:cubicBezTo>
                    <a:pt x="65" y="201"/>
                    <a:pt x="239" y="169"/>
                    <a:pt x="442" y="124"/>
                  </a:cubicBezTo>
                  <a:cubicBezTo>
                    <a:pt x="683" y="72"/>
                    <a:pt x="875" y="15"/>
                    <a:pt x="870" y="2"/>
                  </a:cubicBezTo>
                  <a:cubicBezTo>
                    <a:pt x="870" y="1"/>
                    <a:pt x="868"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823767" y="1859801"/>
              <a:ext cx="1492954" cy="1042757"/>
            </a:xfrm>
            <a:custGeom>
              <a:avLst/>
              <a:gdLst/>
              <a:ahLst/>
              <a:cxnLst/>
              <a:rect l="l" t="t" r="r" b="b"/>
              <a:pathLst>
                <a:path w="32751" h="22875" extrusionOk="0">
                  <a:moveTo>
                    <a:pt x="8496" y="11791"/>
                  </a:moveTo>
                  <a:cubicBezTo>
                    <a:pt x="8990" y="14807"/>
                    <a:pt x="9659" y="18281"/>
                    <a:pt x="9724" y="18621"/>
                  </a:cubicBezTo>
                  <a:cubicBezTo>
                    <a:pt x="8011" y="17463"/>
                    <a:pt x="5327" y="15589"/>
                    <a:pt x="5420" y="15283"/>
                  </a:cubicBezTo>
                  <a:cubicBezTo>
                    <a:pt x="5490" y="15043"/>
                    <a:pt x="7072" y="13316"/>
                    <a:pt x="8496" y="11791"/>
                  </a:cubicBezTo>
                  <a:close/>
                  <a:moveTo>
                    <a:pt x="30237" y="0"/>
                  </a:moveTo>
                  <a:cubicBezTo>
                    <a:pt x="24675" y="5018"/>
                    <a:pt x="17801" y="5482"/>
                    <a:pt x="15446" y="5482"/>
                  </a:cubicBezTo>
                  <a:cubicBezTo>
                    <a:pt x="14911" y="5482"/>
                    <a:pt x="14610" y="5459"/>
                    <a:pt x="14610" y="5459"/>
                  </a:cubicBezTo>
                  <a:lnTo>
                    <a:pt x="14610" y="5472"/>
                  </a:lnTo>
                  <a:cubicBezTo>
                    <a:pt x="14216" y="5411"/>
                    <a:pt x="12145" y="5079"/>
                    <a:pt x="11459" y="5065"/>
                  </a:cubicBezTo>
                  <a:cubicBezTo>
                    <a:pt x="11342" y="5063"/>
                    <a:pt x="11192" y="5057"/>
                    <a:pt x="11019" y="5057"/>
                  </a:cubicBezTo>
                  <a:cubicBezTo>
                    <a:pt x="10400" y="5057"/>
                    <a:pt x="9494" y="5137"/>
                    <a:pt x="8806" y="5787"/>
                  </a:cubicBezTo>
                  <a:cubicBezTo>
                    <a:pt x="8784" y="5805"/>
                    <a:pt x="8762" y="5826"/>
                    <a:pt x="8741" y="5848"/>
                  </a:cubicBezTo>
                  <a:cubicBezTo>
                    <a:pt x="7950" y="6622"/>
                    <a:pt x="0" y="14452"/>
                    <a:pt x="844" y="16393"/>
                  </a:cubicBezTo>
                  <a:cubicBezTo>
                    <a:pt x="1731" y="18438"/>
                    <a:pt x="9287" y="22874"/>
                    <a:pt x="9287" y="22874"/>
                  </a:cubicBezTo>
                  <a:lnTo>
                    <a:pt x="11114" y="19553"/>
                  </a:lnTo>
                  <a:cubicBezTo>
                    <a:pt x="11114" y="19553"/>
                    <a:pt x="10545" y="19177"/>
                    <a:pt x="9764" y="18653"/>
                  </a:cubicBezTo>
                  <a:lnTo>
                    <a:pt x="15934" y="18490"/>
                  </a:lnTo>
                  <a:lnTo>
                    <a:pt x="16205" y="13875"/>
                  </a:lnTo>
                  <a:cubicBezTo>
                    <a:pt x="16205" y="13875"/>
                    <a:pt x="17258" y="12701"/>
                    <a:pt x="17258" y="11852"/>
                  </a:cubicBezTo>
                  <a:cubicBezTo>
                    <a:pt x="17258" y="11267"/>
                    <a:pt x="16935" y="10297"/>
                    <a:pt x="16515" y="9292"/>
                  </a:cubicBezTo>
                  <a:cubicBezTo>
                    <a:pt x="26239" y="8479"/>
                    <a:pt x="32750" y="2059"/>
                    <a:pt x="32750" y="2059"/>
                  </a:cubicBezTo>
                  <a:lnTo>
                    <a:pt x="302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a:off x="147238" y="2058825"/>
              <a:ext cx="69335" cy="177964"/>
            </a:xfrm>
            <a:custGeom>
              <a:avLst/>
              <a:gdLst/>
              <a:ahLst/>
              <a:cxnLst/>
              <a:rect l="l" t="t" r="r" b="b"/>
              <a:pathLst>
                <a:path w="1521" h="3904" extrusionOk="0">
                  <a:moveTo>
                    <a:pt x="1364" y="1"/>
                  </a:moveTo>
                  <a:cubicBezTo>
                    <a:pt x="1358" y="5"/>
                    <a:pt x="1402" y="53"/>
                    <a:pt x="1451" y="149"/>
                  </a:cubicBezTo>
                  <a:cubicBezTo>
                    <a:pt x="1468" y="197"/>
                    <a:pt x="1485" y="263"/>
                    <a:pt x="1473" y="337"/>
                  </a:cubicBezTo>
                  <a:cubicBezTo>
                    <a:pt x="1459" y="411"/>
                    <a:pt x="1424" y="495"/>
                    <a:pt x="1376" y="578"/>
                  </a:cubicBezTo>
                  <a:cubicBezTo>
                    <a:pt x="1280" y="752"/>
                    <a:pt x="1149" y="945"/>
                    <a:pt x="965" y="1128"/>
                  </a:cubicBezTo>
                  <a:cubicBezTo>
                    <a:pt x="787" y="1320"/>
                    <a:pt x="563" y="1517"/>
                    <a:pt x="402" y="1779"/>
                  </a:cubicBezTo>
                  <a:cubicBezTo>
                    <a:pt x="65" y="2304"/>
                    <a:pt x="0" y="2885"/>
                    <a:pt x="43" y="3282"/>
                  </a:cubicBezTo>
                  <a:cubicBezTo>
                    <a:pt x="61" y="3479"/>
                    <a:pt x="105" y="3641"/>
                    <a:pt x="140" y="3746"/>
                  </a:cubicBezTo>
                  <a:cubicBezTo>
                    <a:pt x="177" y="3847"/>
                    <a:pt x="203" y="3904"/>
                    <a:pt x="205" y="3904"/>
                  </a:cubicBezTo>
                  <a:cubicBezTo>
                    <a:pt x="205" y="3904"/>
                    <a:pt x="205" y="3904"/>
                    <a:pt x="205" y="3903"/>
                  </a:cubicBezTo>
                  <a:cubicBezTo>
                    <a:pt x="222" y="3898"/>
                    <a:pt x="118" y="3672"/>
                    <a:pt x="91" y="3278"/>
                  </a:cubicBezTo>
                  <a:cubicBezTo>
                    <a:pt x="61" y="2889"/>
                    <a:pt x="135" y="2321"/>
                    <a:pt x="458" y="1818"/>
                  </a:cubicBezTo>
                  <a:cubicBezTo>
                    <a:pt x="616" y="1560"/>
                    <a:pt x="830" y="1368"/>
                    <a:pt x="1009" y="1176"/>
                  </a:cubicBezTo>
                  <a:cubicBezTo>
                    <a:pt x="1197" y="983"/>
                    <a:pt x="1328" y="778"/>
                    <a:pt x="1420" y="604"/>
                  </a:cubicBezTo>
                  <a:cubicBezTo>
                    <a:pt x="1468" y="516"/>
                    <a:pt x="1503" y="424"/>
                    <a:pt x="1511" y="346"/>
                  </a:cubicBezTo>
                  <a:cubicBezTo>
                    <a:pt x="1521" y="263"/>
                    <a:pt x="1499" y="188"/>
                    <a:pt x="1473" y="140"/>
                  </a:cubicBezTo>
                  <a:cubicBezTo>
                    <a:pt x="1420" y="35"/>
                    <a:pt x="1364" y="1"/>
                    <a:pt x="1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6"/>
            <p:cNvSpPr/>
            <p:nvPr/>
          </p:nvSpPr>
          <p:spPr>
            <a:xfrm>
              <a:off x="402560" y="1972943"/>
              <a:ext cx="56070" cy="146100"/>
            </a:xfrm>
            <a:custGeom>
              <a:avLst/>
              <a:gdLst/>
              <a:ahLst/>
              <a:cxnLst/>
              <a:rect l="l" t="t" r="r" b="b"/>
              <a:pathLst>
                <a:path w="1230" h="3205" extrusionOk="0">
                  <a:moveTo>
                    <a:pt x="12" y="0"/>
                  </a:moveTo>
                  <a:cubicBezTo>
                    <a:pt x="11" y="0"/>
                    <a:pt x="11" y="1"/>
                    <a:pt x="10" y="1"/>
                  </a:cubicBezTo>
                  <a:cubicBezTo>
                    <a:pt x="1" y="14"/>
                    <a:pt x="202" y="97"/>
                    <a:pt x="451" y="320"/>
                  </a:cubicBezTo>
                  <a:cubicBezTo>
                    <a:pt x="578" y="429"/>
                    <a:pt x="705" y="582"/>
                    <a:pt x="814" y="774"/>
                  </a:cubicBezTo>
                  <a:cubicBezTo>
                    <a:pt x="923" y="967"/>
                    <a:pt x="1007" y="1199"/>
                    <a:pt x="1054" y="1447"/>
                  </a:cubicBezTo>
                  <a:cubicBezTo>
                    <a:pt x="1155" y="1946"/>
                    <a:pt x="1054" y="2417"/>
                    <a:pt x="928" y="2724"/>
                  </a:cubicBezTo>
                  <a:cubicBezTo>
                    <a:pt x="801" y="3034"/>
                    <a:pt x="666" y="3200"/>
                    <a:pt x="678" y="3204"/>
                  </a:cubicBezTo>
                  <a:cubicBezTo>
                    <a:pt x="678" y="3204"/>
                    <a:pt x="679" y="3204"/>
                    <a:pt x="679" y="3204"/>
                  </a:cubicBezTo>
                  <a:cubicBezTo>
                    <a:pt x="682" y="3204"/>
                    <a:pt x="721" y="3166"/>
                    <a:pt x="775" y="3095"/>
                  </a:cubicBezTo>
                  <a:cubicBezTo>
                    <a:pt x="832" y="3016"/>
                    <a:pt x="906" y="2898"/>
                    <a:pt x="975" y="2746"/>
                  </a:cubicBezTo>
                  <a:cubicBezTo>
                    <a:pt x="1116" y="2435"/>
                    <a:pt x="1229" y="1950"/>
                    <a:pt x="1124" y="1435"/>
                  </a:cubicBezTo>
                  <a:cubicBezTo>
                    <a:pt x="1072" y="1177"/>
                    <a:pt x="985" y="941"/>
                    <a:pt x="870" y="744"/>
                  </a:cubicBezTo>
                  <a:cubicBezTo>
                    <a:pt x="757" y="547"/>
                    <a:pt x="618" y="390"/>
                    <a:pt x="487" y="281"/>
                  </a:cubicBezTo>
                  <a:cubicBezTo>
                    <a:pt x="351" y="171"/>
                    <a:pt x="233" y="102"/>
                    <a:pt x="150" y="58"/>
                  </a:cubicBezTo>
                  <a:cubicBezTo>
                    <a:pt x="70" y="22"/>
                    <a:pt x="23"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6"/>
            <p:cNvSpPr/>
            <p:nvPr/>
          </p:nvSpPr>
          <p:spPr>
            <a:xfrm>
              <a:off x="-397639" y="2540430"/>
              <a:ext cx="305237" cy="36377"/>
            </a:xfrm>
            <a:custGeom>
              <a:avLst/>
              <a:gdLst/>
              <a:ahLst/>
              <a:cxnLst/>
              <a:rect l="l" t="t" r="r" b="b"/>
              <a:pathLst>
                <a:path w="6696" h="798" extrusionOk="0">
                  <a:moveTo>
                    <a:pt x="1819" y="0"/>
                  </a:moveTo>
                  <a:cubicBezTo>
                    <a:pt x="1441" y="0"/>
                    <a:pt x="1098" y="71"/>
                    <a:pt x="826" y="177"/>
                  </a:cubicBezTo>
                  <a:cubicBezTo>
                    <a:pt x="521" y="291"/>
                    <a:pt x="306" y="453"/>
                    <a:pt x="175" y="580"/>
                  </a:cubicBezTo>
                  <a:cubicBezTo>
                    <a:pt x="49" y="711"/>
                    <a:pt x="1" y="798"/>
                    <a:pt x="1" y="798"/>
                  </a:cubicBezTo>
                  <a:cubicBezTo>
                    <a:pt x="1" y="798"/>
                    <a:pt x="1" y="798"/>
                    <a:pt x="1" y="798"/>
                  </a:cubicBezTo>
                  <a:cubicBezTo>
                    <a:pt x="8" y="798"/>
                    <a:pt x="65" y="716"/>
                    <a:pt x="197" y="602"/>
                  </a:cubicBezTo>
                  <a:cubicBezTo>
                    <a:pt x="328" y="483"/>
                    <a:pt x="542" y="326"/>
                    <a:pt x="844" y="221"/>
                  </a:cubicBezTo>
                  <a:cubicBezTo>
                    <a:pt x="1102" y="126"/>
                    <a:pt x="1424" y="63"/>
                    <a:pt x="1780" y="63"/>
                  </a:cubicBezTo>
                  <a:cubicBezTo>
                    <a:pt x="1833" y="63"/>
                    <a:pt x="1887" y="65"/>
                    <a:pt x="1941" y="68"/>
                  </a:cubicBezTo>
                  <a:cubicBezTo>
                    <a:pt x="2365" y="81"/>
                    <a:pt x="2819" y="182"/>
                    <a:pt x="3295" y="300"/>
                  </a:cubicBezTo>
                  <a:cubicBezTo>
                    <a:pt x="3772" y="413"/>
                    <a:pt x="4231" y="531"/>
                    <a:pt x="4654" y="570"/>
                  </a:cubicBezTo>
                  <a:cubicBezTo>
                    <a:pt x="4788" y="583"/>
                    <a:pt x="4918" y="589"/>
                    <a:pt x="5042" y="589"/>
                  </a:cubicBezTo>
                  <a:cubicBezTo>
                    <a:pt x="5318" y="589"/>
                    <a:pt x="5569" y="559"/>
                    <a:pt x="5786" y="505"/>
                  </a:cubicBezTo>
                  <a:cubicBezTo>
                    <a:pt x="6106" y="426"/>
                    <a:pt x="6337" y="295"/>
                    <a:pt x="6486" y="190"/>
                  </a:cubicBezTo>
                  <a:cubicBezTo>
                    <a:pt x="6635" y="86"/>
                    <a:pt x="6695" y="3"/>
                    <a:pt x="6695" y="3"/>
                  </a:cubicBezTo>
                  <a:cubicBezTo>
                    <a:pt x="6695" y="2"/>
                    <a:pt x="6695" y="2"/>
                    <a:pt x="6694" y="2"/>
                  </a:cubicBezTo>
                  <a:cubicBezTo>
                    <a:pt x="6669" y="2"/>
                    <a:pt x="6387" y="318"/>
                    <a:pt x="5778" y="457"/>
                  </a:cubicBezTo>
                  <a:cubicBezTo>
                    <a:pt x="5576" y="503"/>
                    <a:pt x="5343" y="528"/>
                    <a:pt x="5089" y="528"/>
                  </a:cubicBezTo>
                  <a:cubicBezTo>
                    <a:pt x="4953" y="528"/>
                    <a:pt x="4811" y="520"/>
                    <a:pt x="4664" y="505"/>
                  </a:cubicBezTo>
                  <a:cubicBezTo>
                    <a:pt x="4244" y="465"/>
                    <a:pt x="3789" y="348"/>
                    <a:pt x="3313" y="229"/>
                  </a:cubicBezTo>
                  <a:cubicBezTo>
                    <a:pt x="2837" y="112"/>
                    <a:pt x="2373" y="15"/>
                    <a:pt x="1945" y="3"/>
                  </a:cubicBezTo>
                  <a:cubicBezTo>
                    <a:pt x="1903" y="1"/>
                    <a:pt x="1861" y="0"/>
                    <a:pt x="1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6"/>
            <p:cNvSpPr/>
            <p:nvPr/>
          </p:nvSpPr>
          <p:spPr>
            <a:xfrm>
              <a:off x="-676755" y="2382934"/>
              <a:ext cx="140903" cy="125951"/>
            </a:xfrm>
            <a:custGeom>
              <a:avLst/>
              <a:gdLst/>
              <a:ahLst/>
              <a:cxnLst/>
              <a:rect l="l" t="t" r="r" b="b"/>
              <a:pathLst>
                <a:path w="3091" h="2763" extrusionOk="0">
                  <a:moveTo>
                    <a:pt x="285" y="1"/>
                  </a:moveTo>
                  <a:cubicBezTo>
                    <a:pt x="285" y="1"/>
                    <a:pt x="220" y="35"/>
                    <a:pt x="145" y="144"/>
                  </a:cubicBezTo>
                  <a:cubicBezTo>
                    <a:pt x="71" y="255"/>
                    <a:pt x="1" y="442"/>
                    <a:pt x="1" y="678"/>
                  </a:cubicBezTo>
                  <a:cubicBezTo>
                    <a:pt x="5" y="914"/>
                    <a:pt x="62" y="1207"/>
                    <a:pt x="259" y="1461"/>
                  </a:cubicBezTo>
                  <a:cubicBezTo>
                    <a:pt x="456" y="1709"/>
                    <a:pt x="783" y="1889"/>
                    <a:pt x="1146" y="1919"/>
                  </a:cubicBezTo>
                  <a:cubicBezTo>
                    <a:pt x="1179" y="1921"/>
                    <a:pt x="1212" y="1923"/>
                    <a:pt x="1245" y="1923"/>
                  </a:cubicBezTo>
                  <a:cubicBezTo>
                    <a:pt x="1572" y="1923"/>
                    <a:pt x="1868" y="1813"/>
                    <a:pt x="2142" y="1802"/>
                  </a:cubicBezTo>
                  <a:cubicBezTo>
                    <a:pt x="2170" y="1800"/>
                    <a:pt x="2198" y="1798"/>
                    <a:pt x="2226" y="1798"/>
                  </a:cubicBezTo>
                  <a:cubicBezTo>
                    <a:pt x="2490" y="1798"/>
                    <a:pt x="2730" y="1894"/>
                    <a:pt x="2837" y="2076"/>
                  </a:cubicBezTo>
                  <a:cubicBezTo>
                    <a:pt x="2968" y="2264"/>
                    <a:pt x="3034" y="2443"/>
                    <a:pt x="3052" y="2570"/>
                  </a:cubicBezTo>
                  <a:cubicBezTo>
                    <a:pt x="3068" y="2697"/>
                    <a:pt x="3025" y="2758"/>
                    <a:pt x="3030" y="2762"/>
                  </a:cubicBezTo>
                  <a:cubicBezTo>
                    <a:pt x="3030" y="2762"/>
                    <a:pt x="3030" y="2763"/>
                    <a:pt x="3030" y="2763"/>
                  </a:cubicBezTo>
                  <a:cubicBezTo>
                    <a:pt x="3033" y="2763"/>
                    <a:pt x="3090" y="2697"/>
                    <a:pt x="3078" y="2566"/>
                  </a:cubicBezTo>
                  <a:cubicBezTo>
                    <a:pt x="3068" y="2435"/>
                    <a:pt x="3008" y="2247"/>
                    <a:pt x="2876" y="2050"/>
                  </a:cubicBezTo>
                  <a:cubicBezTo>
                    <a:pt x="2810" y="1954"/>
                    <a:pt x="2715" y="1849"/>
                    <a:pt x="2580" y="1802"/>
                  </a:cubicBezTo>
                  <a:cubicBezTo>
                    <a:pt x="2469" y="1753"/>
                    <a:pt x="2343" y="1733"/>
                    <a:pt x="2213" y="1733"/>
                  </a:cubicBezTo>
                  <a:cubicBezTo>
                    <a:pt x="2188" y="1733"/>
                    <a:pt x="2163" y="1734"/>
                    <a:pt x="2138" y="1736"/>
                  </a:cubicBezTo>
                  <a:cubicBezTo>
                    <a:pt x="1852" y="1743"/>
                    <a:pt x="1555" y="1852"/>
                    <a:pt x="1244" y="1852"/>
                  </a:cubicBezTo>
                  <a:cubicBezTo>
                    <a:pt x="1213" y="1852"/>
                    <a:pt x="1181" y="1851"/>
                    <a:pt x="1150" y="1849"/>
                  </a:cubicBezTo>
                  <a:cubicBezTo>
                    <a:pt x="805" y="1818"/>
                    <a:pt x="495" y="1653"/>
                    <a:pt x="307" y="1417"/>
                  </a:cubicBezTo>
                  <a:cubicBezTo>
                    <a:pt x="119" y="1185"/>
                    <a:pt x="62" y="905"/>
                    <a:pt x="53" y="678"/>
                  </a:cubicBezTo>
                  <a:cubicBezTo>
                    <a:pt x="45" y="451"/>
                    <a:pt x="101" y="267"/>
                    <a:pt x="167" y="158"/>
                  </a:cubicBezTo>
                  <a:cubicBezTo>
                    <a:pt x="232" y="49"/>
                    <a:pt x="289" y="5"/>
                    <a:pt x="2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a:off x="-517162" y="2667156"/>
              <a:ext cx="68742" cy="148972"/>
            </a:xfrm>
            <a:custGeom>
              <a:avLst/>
              <a:gdLst/>
              <a:ahLst/>
              <a:cxnLst/>
              <a:rect l="l" t="t" r="r" b="b"/>
              <a:pathLst>
                <a:path w="1508" h="3268" extrusionOk="0">
                  <a:moveTo>
                    <a:pt x="1144" y="0"/>
                  </a:moveTo>
                  <a:cubicBezTo>
                    <a:pt x="1051" y="0"/>
                    <a:pt x="942" y="9"/>
                    <a:pt x="822" y="37"/>
                  </a:cubicBezTo>
                  <a:cubicBezTo>
                    <a:pt x="616" y="89"/>
                    <a:pt x="372" y="212"/>
                    <a:pt x="201" y="444"/>
                  </a:cubicBezTo>
                  <a:cubicBezTo>
                    <a:pt x="114" y="561"/>
                    <a:pt x="53" y="706"/>
                    <a:pt x="39" y="863"/>
                  </a:cubicBezTo>
                  <a:cubicBezTo>
                    <a:pt x="23" y="1021"/>
                    <a:pt x="49" y="1182"/>
                    <a:pt x="96" y="1339"/>
                  </a:cubicBezTo>
                  <a:cubicBezTo>
                    <a:pt x="197" y="1654"/>
                    <a:pt x="368" y="1912"/>
                    <a:pt x="459" y="2169"/>
                  </a:cubicBezTo>
                  <a:cubicBezTo>
                    <a:pt x="555" y="2427"/>
                    <a:pt x="573" y="2685"/>
                    <a:pt x="489" y="2873"/>
                  </a:cubicBezTo>
                  <a:cubicBezTo>
                    <a:pt x="416" y="3066"/>
                    <a:pt x="280" y="3179"/>
                    <a:pt x="175" y="3223"/>
                  </a:cubicBezTo>
                  <a:cubicBezTo>
                    <a:pt x="66" y="3266"/>
                    <a:pt x="1" y="3258"/>
                    <a:pt x="1" y="3262"/>
                  </a:cubicBezTo>
                  <a:cubicBezTo>
                    <a:pt x="1" y="3262"/>
                    <a:pt x="18" y="3268"/>
                    <a:pt x="53" y="3268"/>
                  </a:cubicBezTo>
                  <a:cubicBezTo>
                    <a:pt x="84" y="3268"/>
                    <a:pt x="128" y="3263"/>
                    <a:pt x="184" y="3244"/>
                  </a:cubicBezTo>
                  <a:cubicBezTo>
                    <a:pt x="297" y="3209"/>
                    <a:pt x="451" y="3092"/>
                    <a:pt x="533" y="2891"/>
                  </a:cubicBezTo>
                  <a:cubicBezTo>
                    <a:pt x="630" y="2689"/>
                    <a:pt x="616" y="2414"/>
                    <a:pt x="516" y="2148"/>
                  </a:cubicBezTo>
                  <a:cubicBezTo>
                    <a:pt x="428" y="1881"/>
                    <a:pt x="263" y="1618"/>
                    <a:pt x="166" y="1317"/>
                  </a:cubicBezTo>
                  <a:cubicBezTo>
                    <a:pt x="118" y="1168"/>
                    <a:pt x="92" y="1015"/>
                    <a:pt x="105" y="872"/>
                  </a:cubicBezTo>
                  <a:cubicBezTo>
                    <a:pt x="118" y="727"/>
                    <a:pt x="175" y="592"/>
                    <a:pt x="253" y="482"/>
                  </a:cubicBezTo>
                  <a:cubicBezTo>
                    <a:pt x="411" y="260"/>
                    <a:pt x="638" y="142"/>
                    <a:pt x="835" y="85"/>
                  </a:cubicBezTo>
                  <a:cubicBezTo>
                    <a:pt x="1002" y="44"/>
                    <a:pt x="1145" y="33"/>
                    <a:pt x="1256" y="33"/>
                  </a:cubicBezTo>
                  <a:cubicBezTo>
                    <a:pt x="1385" y="33"/>
                    <a:pt x="1471" y="48"/>
                    <a:pt x="1498" y="48"/>
                  </a:cubicBezTo>
                  <a:cubicBezTo>
                    <a:pt x="1505" y="48"/>
                    <a:pt x="1508" y="47"/>
                    <a:pt x="1508" y="45"/>
                  </a:cubicBezTo>
                  <a:cubicBezTo>
                    <a:pt x="1508" y="41"/>
                    <a:pt x="1443" y="24"/>
                    <a:pt x="1324" y="10"/>
                  </a:cubicBezTo>
                  <a:cubicBezTo>
                    <a:pt x="1274" y="5"/>
                    <a:pt x="1214" y="0"/>
                    <a:pt x="1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6"/>
            <p:cNvSpPr/>
            <p:nvPr/>
          </p:nvSpPr>
          <p:spPr>
            <a:xfrm>
              <a:off x="-454438" y="2101083"/>
              <a:ext cx="152026" cy="315038"/>
            </a:xfrm>
            <a:custGeom>
              <a:avLst/>
              <a:gdLst/>
              <a:ahLst/>
              <a:cxnLst/>
              <a:rect l="l" t="t" r="r" b="b"/>
              <a:pathLst>
                <a:path w="3335" h="6911" extrusionOk="0">
                  <a:moveTo>
                    <a:pt x="1815" y="0"/>
                  </a:moveTo>
                  <a:cubicBezTo>
                    <a:pt x="1765" y="0"/>
                    <a:pt x="1723" y="4"/>
                    <a:pt x="1692" y="8"/>
                  </a:cubicBezTo>
                  <a:cubicBezTo>
                    <a:pt x="1631" y="18"/>
                    <a:pt x="1600" y="22"/>
                    <a:pt x="1600" y="26"/>
                  </a:cubicBezTo>
                  <a:cubicBezTo>
                    <a:pt x="1600" y="30"/>
                    <a:pt x="1609" y="30"/>
                    <a:pt x="1625" y="30"/>
                  </a:cubicBezTo>
                  <a:cubicBezTo>
                    <a:pt x="1640" y="30"/>
                    <a:pt x="1663" y="30"/>
                    <a:pt x="1691" y="30"/>
                  </a:cubicBezTo>
                  <a:cubicBezTo>
                    <a:pt x="1750" y="30"/>
                    <a:pt x="1836" y="33"/>
                    <a:pt x="1945" y="52"/>
                  </a:cubicBezTo>
                  <a:cubicBezTo>
                    <a:pt x="2164" y="92"/>
                    <a:pt x="2479" y="218"/>
                    <a:pt x="2754" y="506"/>
                  </a:cubicBezTo>
                  <a:cubicBezTo>
                    <a:pt x="3030" y="786"/>
                    <a:pt x="3217" y="1250"/>
                    <a:pt x="3217" y="1779"/>
                  </a:cubicBezTo>
                  <a:cubicBezTo>
                    <a:pt x="3222" y="2303"/>
                    <a:pt x="3046" y="2876"/>
                    <a:pt x="2776" y="3417"/>
                  </a:cubicBezTo>
                  <a:cubicBezTo>
                    <a:pt x="2641" y="3693"/>
                    <a:pt x="2470" y="3933"/>
                    <a:pt x="2291" y="4165"/>
                  </a:cubicBezTo>
                  <a:cubicBezTo>
                    <a:pt x="2112" y="4397"/>
                    <a:pt x="1937" y="4615"/>
                    <a:pt x="1767" y="4820"/>
                  </a:cubicBezTo>
                  <a:cubicBezTo>
                    <a:pt x="1426" y="5231"/>
                    <a:pt x="1106" y="5589"/>
                    <a:pt x="840" y="5895"/>
                  </a:cubicBezTo>
                  <a:cubicBezTo>
                    <a:pt x="573" y="6202"/>
                    <a:pt x="364" y="6454"/>
                    <a:pt x="220" y="6629"/>
                  </a:cubicBezTo>
                  <a:cubicBezTo>
                    <a:pt x="75" y="6805"/>
                    <a:pt x="1" y="6904"/>
                    <a:pt x="10" y="6910"/>
                  </a:cubicBezTo>
                  <a:cubicBezTo>
                    <a:pt x="10" y="6910"/>
                    <a:pt x="11" y="6910"/>
                    <a:pt x="11" y="6910"/>
                  </a:cubicBezTo>
                  <a:cubicBezTo>
                    <a:pt x="22" y="6910"/>
                    <a:pt x="108" y="6819"/>
                    <a:pt x="254" y="6660"/>
                  </a:cubicBezTo>
                  <a:cubicBezTo>
                    <a:pt x="420" y="6476"/>
                    <a:pt x="639" y="6240"/>
                    <a:pt x="902" y="5952"/>
                  </a:cubicBezTo>
                  <a:cubicBezTo>
                    <a:pt x="1176" y="5655"/>
                    <a:pt x="1505" y="5296"/>
                    <a:pt x="1850" y="4891"/>
                  </a:cubicBezTo>
                  <a:cubicBezTo>
                    <a:pt x="2024" y="4685"/>
                    <a:pt x="2203" y="4466"/>
                    <a:pt x="2383" y="4235"/>
                  </a:cubicBezTo>
                  <a:cubicBezTo>
                    <a:pt x="2562" y="4007"/>
                    <a:pt x="2741" y="3749"/>
                    <a:pt x="2881" y="3469"/>
                  </a:cubicBezTo>
                  <a:cubicBezTo>
                    <a:pt x="3157" y="2915"/>
                    <a:pt x="3335" y="2325"/>
                    <a:pt x="3326" y="1774"/>
                  </a:cubicBezTo>
                  <a:cubicBezTo>
                    <a:pt x="3318" y="1228"/>
                    <a:pt x="3113" y="738"/>
                    <a:pt x="2810" y="446"/>
                  </a:cubicBezTo>
                  <a:cubicBezTo>
                    <a:pt x="2518" y="153"/>
                    <a:pt x="2181" y="34"/>
                    <a:pt x="1955" y="8"/>
                  </a:cubicBezTo>
                  <a:cubicBezTo>
                    <a:pt x="1903" y="3"/>
                    <a:pt x="1856" y="0"/>
                    <a:pt x="18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6"/>
            <p:cNvSpPr/>
            <p:nvPr/>
          </p:nvSpPr>
          <p:spPr>
            <a:xfrm>
              <a:off x="-640880" y="2556339"/>
              <a:ext cx="73118" cy="22337"/>
            </a:xfrm>
            <a:custGeom>
              <a:avLst/>
              <a:gdLst/>
              <a:ahLst/>
              <a:cxnLst/>
              <a:rect l="l" t="t" r="r" b="b"/>
              <a:pathLst>
                <a:path w="1604" h="490" extrusionOk="0">
                  <a:moveTo>
                    <a:pt x="1572" y="1"/>
                  </a:moveTo>
                  <a:cubicBezTo>
                    <a:pt x="1484" y="1"/>
                    <a:pt x="1163" y="78"/>
                    <a:pt x="787" y="191"/>
                  </a:cubicBezTo>
                  <a:cubicBezTo>
                    <a:pt x="345" y="322"/>
                    <a:pt x="0" y="453"/>
                    <a:pt x="10" y="483"/>
                  </a:cubicBezTo>
                  <a:cubicBezTo>
                    <a:pt x="11" y="488"/>
                    <a:pt x="19" y="490"/>
                    <a:pt x="34" y="490"/>
                  </a:cubicBezTo>
                  <a:cubicBezTo>
                    <a:pt x="123" y="490"/>
                    <a:pt x="443" y="412"/>
                    <a:pt x="817" y="300"/>
                  </a:cubicBezTo>
                  <a:cubicBezTo>
                    <a:pt x="1255" y="169"/>
                    <a:pt x="1604" y="38"/>
                    <a:pt x="1595" y="7"/>
                  </a:cubicBezTo>
                  <a:cubicBezTo>
                    <a:pt x="1594" y="3"/>
                    <a:pt x="1586" y="1"/>
                    <a:pt x="15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616994" y="2555109"/>
              <a:ext cx="45084" cy="46633"/>
            </a:xfrm>
            <a:custGeom>
              <a:avLst/>
              <a:gdLst/>
              <a:ahLst/>
              <a:cxnLst/>
              <a:rect l="l" t="t" r="r" b="b"/>
              <a:pathLst>
                <a:path w="989" h="1023" extrusionOk="0">
                  <a:moveTo>
                    <a:pt x="961" y="0"/>
                  </a:moveTo>
                  <a:cubicBezTo>
                    <a:pt x="906" y="0"/>
                    <a:pt x="629" y="130"/>
                    <a:pt x="377" y="401"/>
                  </a:cubicBezTo>
                  <a:cubicBezTo>
                    <a:pt x="105" y="694"/>
                    <a:pt x="1" y="1014"/>
                    <a:pt x="31" y="1022"/>
                  </a:cubicBezTo>
                  <a:cubicBezTo>
                    <a:pt x="32" y="1022"/>
                    <a:pt x="32" y="1023"/>
                    <a:pt x="33" y="1023"/>
                  </a:cubicBezTo>
                  <a:cubicBezTo>
                    <a:pt x="69" y="1023"/>
                    <a:pt x="212" y="750"/>
                    <a:pt x="464" y="480"/>
                  </a:cubicBezTo>
                  <a:cubicBezTo>
                    <a:pt x="722" y="201"/>
                    <a:pt x="989" y="34"/>
                    <a:pt x="971" y="4"/>
                  </a:cubicBezTo>
                  <a:cubicBezTo>
                    <a:pt x="970" y="1"/>
                    <a:pt x="966" y="0"/>
                    <a:pt x="9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112961" y="2157836"/>
              <a:ext cx="55842" cy="155035"/>
            </a:xfrm>
            <a:custGeom>
              <a:avLst/>
              <a:gdLst/>
              <a:ahLst/>
              <a:cxnLst/>
              <a:rect l="l" t="t" r="r" b="b"/>
              <a:pathLst>
                <a:path w="1225" h="3401" extrusionOk="0">
                  <a:moveTo>
                    <a:pt x="14" y="1"/>
                  </a:moveTo>
                  <a:cubicBezTo>
                    <a:pt x="13" y="1"/>
                    <a:pt x="13" y="1"/>
                    <a:pt x="13" y="1"/>
                  </a:cubicBezTo>
                  <a:cubicBezTo>
                    <a:pt x="0" y="5"/>
                    <a:pt x="27" y="205"/>
                    <a:pt x="101" y="525"/>
                  </a:cubicBezTo>
                  <a:cubicBezTo>
                    <a:pt x="176" y="844"/>
                    <a:pt x="293" y="1280"/>
                    <a:pt x="459" y="1752"/>
                  </a:cubicBezTo>
                  <a:cubicBezTo>
                    <a:pt x="625" y="2224"/>
                    <a:pt x="805" y="2644"/>
                    <a:pt x="949" y="2938"/>
                  </a:cubicBezTo>
                  <a:cubicBezTo>
                    <a:pt x="1090" y="3227"/>
                    <a:pt x="1193" y="3400"/>
                    <a:pt x="1210" y="3400"/>
                  </a:cubicBezTo>
                  <a:cubicBezTo>
                    <a:pt x="1210" y="3400"/>
                    <a:pt x="1210" y="3400"/>
                    <a:pt x="1211" y="3400"/>
                  </a:cubicBezTo>
                  <a:cubicBezTo>
                    <a:pt x="1224" y="3392"/>
                    <a:pt x="1150" y="3208"/>
                    <a:pt x="1023" y="2902"/>
                  </a:cubicBezTo>
                  <a:cubicBezTo>
                    <a:pt x="900" y="2601"/>
                    <a:pt x="735" y="2186"/>
                    <a:pt x="573" y="1714"/>
                  </a:cubicBezTo>
                  <a:cubicBezTo>
                    <a:pt x="406" y="1246"/>
                    <a:pt x="275" y="818"/>
                    <a:pt x="180" y="503"/>
                  </a:cubicBezTo>
                  <a:cubicBezTo>
                    <a:pt x="89" y="197"/>
                    <a:pt x="32" y="1"/>
                    <a:pt x="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310982" y="2410787"/>
              <a:ext cx="145644" cy="67420"/>
            </a:xfrm>
            <a:custGeom>
              <a:avLst/>
              <a:gdLst/>
              <a:ahLst/>
              <a:cxnLst/>
              <a:rect l="l" t="t" r="r" b="b"/>
              <a:pathLst>
                <a:path w="3195" h="1479" extrusionOk="0">
                  <a:moveTo>
                    <a:pt x="3180" y="1"/>
                  </a:moveTo>
                  <a:cubicBezTo>
                    <a:pt x="3157" y="1"/>
                    <a:pt x="3048" y="176"/>
                    <a:pt x="2828" y="404"/>
                  </a:cubicBezTo>
                  <a:cubicBezTo>
                    <a:pt x="2600" y="640"/>
                    <a:pt x="2243" y="923"/>
                    <a:pt x="1779" y="1125"/>
                  </a:cubicBezTo>
                  <a:cubicBezTo>
                    <a:pt x="1321" y="1322"/>
                    <a:pt x="865" y="1391"/>
                    <a:pt x="538" y="1395"/>
                  </a:cubicBezTo>
                  <a:cubicBezTo>
                    <a:pt x="282" y="1395"/>
                    <a:pt x="101" y="1372"/>
                    <a:pt x="32" y="1372"/>
                  </a:cubicBezTo>
                  <a:cubicBezTo>
                    <a:pt x="12" y="1372"/>
                    <a:pt x="1" y="1373"/>
                    <a:pt x="0" y="1378"/>
                  </a:cubicBezTo>
                  <a:cubicBezTo>
                    <a:pt x="0" y="1387"/>
                    <a:pt x="197" y="1457"/>
                    <a:pt x="538" y="1474"/>
                  </a:cubicBezTo>
                  <a:cubicBezTo>
                    <a:pt x="583" y="1477"/>
                    <a:pt x="630" y="1478"/>
                    <a:pt x="679" y="1478"/>
                  </a:cubicBezTo>
                  <a:cubicBezTo>
                    <a:pt x="1001" y="1478"/>
                    <a:pt x="1414" y="1412"/>
                    <a:pt x="1827" y="1234"/>
                  </a:cubicBezTo>
                  <a:cubicBezTo>
                    <a:pt x="2303" y="1024"/>
                    <a:pt x="2670" y="719"/>
                    <a:pt x="2889" y="461"/>
                  </a:cubicBezTo>
                  <a:cubicBezTo>
                    <a:pt x="3108" y="198"/>
                    <a:pt x="3195" y="5"/>
                    <a:pt x="3182" y="1"/>
                  </a:cubicBezTo>
                  <a:cubicBezTo>
                    <a:pt x="3182" y="1"/>
                    <a:pt x="3181" y="1"/>
                    <a:pt x="31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a:off x="-326526" y="2889930"/>
              <a:ext cx="89483" cy="35830"/>
            </a:xfrm>
            <a:custGeom>
              <a:avLst/>
              <a:gdLst/>
              <a:ahLst/>
              <a:cxnLst/>
              <a:rect l="l" t="t" r="r" b="b"/>
              <a:pathLst>
                <a:path w="1963" h="786" extrusionOk="0">
                  <a:moveTo>
                    <a:pt x="206" y="1"/>
                  </a:moveTo>
                  <a:cubicBezTo>
                    <a:pt x="206" y="1"/>
                    <a:pt x="31" y="114"/>
                    <a:pt x="44" y="276"/>
                  </a:cubicBezTo>
                  <a:cubicBezTo>
                    <a:pt x="52" y="374"/>
                    <a:pt x="219" y="394"/>
                    <a:pt x="349" y="394"/>
                  </a:cubicBezTo>
                  <a:cubicBezTo>
                    <a:pt x="434" y="394"/>
                    <a:pt x="503" y="386"/>
                    <a:pt x="503" y="386"/>
                  </a:cubicBezTo>
                  <a:lnTo>
                    <a:pt x="503" y="386"/>
                  </a:lnTo>
                  <a:cubicBezTo>
                    <a:pt x="503" y="386"/>
                    <a:pt x="0" y="569"/>
                    <a:pt x="206" y="739"/>
                  </a:cubicBezTo>
                  <a:cubicBezTo>
                    <a:pt x="247" y="772"/>
                    <a:pt x="340" y="785"/>
                    <a:pt x="465" y="785"/>
                  </a:cubicBezTo>
                  <a:cubicBezTo>
                    <a:pt x="966" y="785"/>
                    <a:pt x="1963" y="569"/>
                    <a:pt x="1963" y="569"/>
                  </a:cubicBezTo>
                  <a:lnTo>
                    <a:pt x="206"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376761" y="2778976"/>
              <a:ext cx="149109" cy="138897"/>
            </a:xfrm>
            <a:custGeom>
              <a:avLst/>
              <a:gdLst/>
              <a:ahLst/>
              <a:cxnLst/>
              <a:rect l="l" t="t" r="r" b="b"/>
              <a:pathLst>
                <a:path w="3271" h="3047" extrusionOk="0">
                  <a:moveTo>
                    <a:pt x="971" y="0"/>
                  </a:moveTo>
                  <a:lnTo>
                    <a:pt x="1" y="1761"/>
                  </a:lnTo>
                  <a:cubicBezTo>
                    <a:pt x="1" y="1761"/>
                    <a:pt x="2346" y="3047"/>
                    <a:pt x="2941" y="3047"/>
                  </a:cubicBezTo>
                  <a:cubicBezTo>
                    <a:pt x="3002" y="3047"/>
                    <a:pt x="3045" y="3033"/>
                    <a:pt x="3065" y="3003"/>
                  </a:cubicBezTo>
                  <a:cubicBezTo>
                    <a:pt x="3270" y="2684"/>
                    <a:pt x="3204" y="1132"/>
                    <a:pt x="3178" y="1053"/>
                  </a:cubicBezTo>
                  <a:cubicBezTo>
                    <a:pt x="3147" y="980"/>
                    <a:pt x="971" y="0"/>
                    <a:pt x="971"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377308" y="2857656"/>
              <a:ext cx="118384" cy="41893"/>
            </a:xfrm>
            <a:custGeom>
              <a:avLst/>
              <a:gdLst/>
              <a:ahLst/>
              <a:cxnLst/>
              <a:rect l="l" t="t" r="r" b="b"/>
              <a:pathLst>
                <a:path w="2597" h="919" extrusionOk="0">
                  <a:moveTo>
                    <a:pt x="2" y="0"/>
                  </a:moveTo>
                  <a:cubicBezTo>
                    <a:pt x="1" y="0"/>
                    <a:pt x="1" y="0"/>
                    <a:pt x="0" y="1"/>
                  </a:cubicBezTo>
                  <a:cubicBezTo>
                    <a:pt x="0" y="1"/>
                    <a:pt x="31" y="27"/>
                    <a:pt x="87" y="67"/>
                  </a:cubicBezTo>
                  <a:cubicBezTo>
                    <a:pt x="170" y="123"/>
                    <a:pt x="249" y="176"/>
                    <a:pt x="337" y="237"/>
                  </a:cubicBezTo>
                  <a:cubicBezTo>
                    <a:pt x="537" y="386"/>
                    <a:pt x="852" y="555"/>
                    <a:pt x="1223" y="665"/>
                  </a:cubicBezTo>
                  <a:cubicBezTo>
                    <a:pt x="1590" y="779"/>
                    <a:pt x="1941" y="835"/>
                    <a:pt x="2189" y="870"/>
                  </a:cubicBezTo>
                  <a:cubicBezTo>
                    <a:pt x="2290" y="884"/>
                    <a:pt x="2386" y="896"/>
                    <a:pt x="2482" y="910"/>
                  </a:cubicBezTo>
                  <a:cubicBezTo>
                    <a:pt x="2552" y="918"/>
                    <a:pt x="2592" y="918"/>
                    <a:pt x="2592" y="918"/>
                  </a:cubicBezTo>
                  <a:cubicBezTo>
                    <a:pt x="2596" y="914"/>
                    <a:pt x="2556" y="906"/>
                    <a:pt x="2487" y="892"/>
                  </a:cubicBezTo>
                  <a:cubicBezTo>
                    <a:pt x="2391" y="874"/>
                    <a:pt x="2294" y="858"/>
                    <a:pt x="2194" y="840"/>
                  </a:cubicBezTo>
                  <a:cubicBezTo>
                    <a:pt x="1945" y="791"/>
                    <a:pt x="1604" y="731"/>
                    <a:pt x="1237" y="622"/>
                  </a:cubicBezTo>
                  <a:cubicBezTo>
                    <a:pt x="870" y="512"/>
                    <a:pt x="559" y="350"/>
                    <a:pt x="354" y="206"/>
                  </a:cubicBezTo>
                  <a:cubicBezTo>
                    <a:pt x="267" y="154"/>
                    <a:pt x="180" y="101"/>
                    <a:pt x="101" y="53"/>
                  </a:cubicBezTo>
                  <a:cubicBezTo>
                    <a:pt x="45" y="18"/>
                    <a:pt x="11" y="0"/>
                    <a:pt x="2"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305785" y="2901007"/>
              <a:ext cx="46406" cy="7522"/>
            </a:xfrm>
            <a:custGeom>
              <a:avLst/>
              <a:gdLst/>
              <a:ahLst/>
              <a:cxnLst/>
              <a:rect l="l" t="t" r="r" b="b"/>
              <a:pathLst>
                <a:path w="1018" h="165" extrusionOk="0">
                  <a:moveTo>
                    <a:pt x="1006" y="0"/>
                  </a:moveTo>
                  <a:cubicBezTo>
                    <a:pt x="963" y="0"/>
                    <a:pt x="758" y="46"/>
                    <a:pt x="507" y="86"/>
                  </a:cubicBezTo>
                  <a:cubicBezTo>
                    <a:pt x="227" y="125"/>
                    <a:pt x="0" y="143"/>
                    <a:pt x="0" y="155"/>
                  </a:cubicBezTo>
                  <a:cubicBezTo>
                    <a:pt x="0" y="161"/>
                    <a:pt x="37" y="164"/>
                    <a:pt x="99" y="164"/>
                  </a:cubicBezTo>
                  <a:cubicBezTo>
                    <a:pt x="192" y="164"/>
                    <a:pt x="344" y="155"/>
                    <a:pt x="515" y="129"/>
                  </a:cubicBezTo>
                  <a:cubicBezTo>
                    <a:pt x="795" y="90"/>
                    <a:pt x="1018" y="16"/>
                    <a:pt x="1014" y="2"/>
                  </a:cubicBezTo>
                  <a:cubicBezTo>
                    <a:pt x="1013" y="1"/>
                    <a:pt x="1010" y="0"/>
                    <a:pt x="1006"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525322" y="2223980"/>
              <a:ext cx="443086" cy="75534"/>
            </a:xfrm>
            <a:custGeom>
              <a:avLst/>
              <a:gdLst/>
              <a:ahLst/>
              <a:cxnLst/>
              <a:rect l="l" t="t" r="r" b="b"/>
              <a:pathLst>
                <a:path w="9720" h="1657" extrusionOk="0">
                  <a:moveTo>
                    <a:pt x="309" y="0"/>
                  </a:moveTo>
                  <a:cubicBezTo>
                    <a:pt x="105" y="0"/>
                    <a:pt x="5" y="92"/>
                    <a:pt x="0" y="92"/>
                  </a:cubicBezTo>
                  <a:lnTo>
                    <a:pt x="0" y="92"/>
                  </a:lnTo>
                  <a:cubicBezTo>
                    <a:pt x="0" y="92"/>
                    <a:pt x="0" y="92"/>
                    <a:pt x="0" y="92"/>
                  </a:cubicBezTo>
                  <a:lnTo>
                    <a:pt x="0" y="92"/>
                  </a:lnTo>
                  <a:cubicBezTo>
                    <a:pt x="0" y="92"/>
                    <a:pt x="0" y="92"/>
                    <a:pt x="0" y="92"/>
                  </a:cubicBezTo>
                  <a:cubicBezTo>
                    <a:pt x="0" y="92"/>
                    <a:pt x="0" y="92"/>
                    <a:pt x="0" y="92"/>
                  </a:cubicBezTo>
                  <a:lnTo>
                    <a:pt x="0" y="92"/>
                  </a:lnTo>
                  <a:cubicBezTo>
                    <a:pt x="0" y="92"/>
                    <a:pt x="1" y="93"/>
                    <a:pt x="1" y="93"/>
                  </a:cubicBezTo>
                  <a:cubicBezTo>
                    <a:pt x="13" y="93"/>
                    <a:pt x="109" y="23"/>
                    <a:pt x="284" y="23"/>
                  </a:cubicBezTo>
                  <a:cubicBezTo>
                    <a:pt x="322" y="23"/>
                    <a:pt x="365" y="27"/>
                    <a:pt x="411" y="35"/>
                  </a:cubicBezTo>
                  <a:cubicBezTo>
                    <a:pt x="547" y="61"/>
                    <a:pt x="700" y="136"/>
                    <a:pt x="857" y="254"/>
                  </a:cubicBezTo>
                  <a:cubicBezTo>
                    <a:pt x="1009" y="367"/>
                    <a:pt x="1176" y="525"/>
                    <a:pt x="1368" y="678"/>
                  </a:cubicBezTo>
                  <a:cubicBezTo>
                    <a:pt x="1556" y="839"/>
                    <a:pt x="1739" y="1041"/>
                    <a:pt x="1971" y="1224"/>
                  </a:cubicBezTo>
                  <a:cubicBezTo>
                    <a:pt x="2203" y="1403"/>
                    <a:pt x="2495" y="1547"/>
                    <a:pt x="2824" y="1608"/>
                  </a:cubicBezTo>
                  <a:cubicBezTo>
                    <a:pt x="2989" y="1641"/>
                    <a:pt x="3159" y="1657"/>
                    <a:pt x="3333" y="1657"/>
                  </a:cubicBezTo>
                  <a:cubicBezTo>
                    <a:pt x="3850" y="1657"/>
                    <a:pt x="4398" y="1521"/>
                    <a:pt x="4921" y="1311"/>
                  </a:cubicBezTo>
                  <a:cubicBezTo>
                    <a:pt x="5624" y="1031"/>
                    <a:pt x="6267" y="695"/>
                    <a:pt x="6896" y="521"/>
                  </a:cubicBezTo>
                  <a:cubicBezTo>
                    <a:pt x="7193" y="437"/>
                    <a:pt x="7484" y="385"/>
                    <a:pt x="7761" y="385"/>
                  </a:cubicBezTo>
                  <a:cubicBezTo>
                    <a:pt x="7774" y="385"/>
                    <a:pt x="7787" y="385"/>
                    <a:pt x="7800" y="385"/>
                  </a:cubicBezTo>
                  <a:cubicBezTo>
                    <a:pt x="8089" y="389"/>
                    <a:pt x="8356" y="438"/>
                    <a:pt x="8587" y="516"/>
                  </a:cubicBezTo>
                  <a:cubicBezTo>
                    <a:pt x="9055" y="674"/>
                    <a:pt x="9369" y="944"/>
                    <a:pt x="9523" y="1176"/>
                  </a:cubicBezTo>
                  <a:cubicBezTo>
                    <a:pt x="9674" y="1400"/>
                    <a:pt x="9705" y="1552"/>
                    <a:pt x="9719" y="1552"/>
                  </a:cubicBezTo>
                  <a:cubicBezTo>
                    <a:pt x="9719" y="1552"/>
                    <a:pt x="9720" y="1552"/>
                    <a:pt x="9720" y="1552"/>
                  </a:cubicBezTo>
                  <a:cubicBezTo>
                    <a:pt x="9720" y="1552"/>
                    <a:pt x="9710" y="1517"/>
                    <a:pt x="9684" y="1447"/>
                  </a:cubicBezTo>
                  <a:cubicBezTo>
                    <a:pt x="9676" y="1412"/>
                    <a:pt x="9658" y="1368"/>
                    <a:pt x="9636" y="1320"/>
                  </a:cubicBezTo>
                  <a:cubicBezTo>
                    <a:pt x="9610" y="1272"/>
                    <a:pt x="9583" y="1215"/>
                    <a:pt x="9545" y="1158"/>
                  </a:cubicBezTo>
                  <a:cubicBezTo>
                    <a:pt x="9396" y="922"/>
                    <a:pt x="9081" y="634"/>
                    <a:pt x="8605" y="468"/>
                  </a:cubicBezTo>
                  <a:cubicBezTo>
                    <a:pt x="8369" y="385"/>
                    <a:pt x="8098" y="333"/>
                    <a:pt x="7806" y="328"/>
                  </a:cubicBezTo>
                  <a:cubicBezTo>
                    <a:pt x="7785" y="327"/>
                    <a:pt x="7764" y="327"/>
                    <a:pt x="7743" y="327"/>
                  </a:cubicBezTo>
                  <a:cubicBezTo>
                    <a:pt x="7464" y="327"/>
                    <a:pt x="7171" y="378"/>
                    <a:pt x="6878" y="459"/>
                  </a:cubicBezTo>
                  <a:cubicBezTo>
                    <a:pt x="6237" y="630"/>
                    <a:pt x="5594" y="971"/>
                    <a:pt x="4895" y="1245"/>
                  </a:cubicBezTo>
                  <a:cubicBezTo>
                    <a:pt x="4373" y="1456"/>
                    <a:pt x="3834" y="1590"/>
                    <a:pt x="3328" y="1590"/>
                  </a:cubicBezTo>
                  <a:cubicBezTo>
                    <a:pt x="3160" y="1590"/>
                    <a:pt x="2995" y="1575"/>
                    <a:pt x="2836" y="1543"/>
                  </a:cubicBezTo>
                  <a:cubicBezTo>
                    <a:pt x="2517" y="1487"/>
                    <a:pt x="2233" y="1350"/>
                    <a:pt x="2006" y="1176"/>
                  </a:cubicBezTo>
                  <a:cubicBezTo>
                    <a:pt x="1779" y="1001"/>
                    <a:pt x="1595" y="800"/>
                    <a:pt x="1403" y="638"/>
                  </a:cubicBezTo>
                  <a:cubicBezTo>
                    <a:pt x="1202" y="490"/>
                    <a:pt x="1041" y="337"/>
                    <a:pt x="878" y="223"/>
                  </a:cubicBezTo>
                  <a:cubicBezTo>
                    <a:pt x="717" y="105"/>
                    <a:pt x="559" y="31"/>
                    <a:pt x="420" y="9"/>
                  </a:cubicBezTo>
                  <a:cubicBezTo>
                    <a:pt x="380" y="3"/>
                    <a:pt x="343"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6"/>
          <p:cNvSpPr/>
          <p:nvPr/>
        </p:nvSpPr>
        <p:spPr>
          <a:xfrm rot="-5400000">
            <a:off x="7251250" y="2108625"/>
            <a:ext cx="69000" cy="15900"/>
          </a:xfrm>
          <a:prstGeom prst="rtTriangl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5794118" y="2303902"/>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7622393" y="1996627"/>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a:off x="4322798" y="3275550"/>
            <a:ext cx="1579326" cy="644066"/>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5951893" y="1353648"/>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8" name="Google Shape;138;p27"/>
          <p:cNvSpPr/>
          <p:nvPr/>
        </p:nvSpPr>
        <p:spPr>
          <a:xfrm flipH="1">
            <a:off x="-376062" y="3856616"/>
            <a:ext cx="752123" cy="12868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flipH="1">
            <a:off x="8384125" y="225473"/>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18" name="Picture 2">
            <a:extLst>
              <a:ext uri="{FF2B5EF4-FFF2-40B4-BE49-F238E27FC236}">
                <a16:creationId xmlns:a16="http://schemas.microsoft.com/office/drawing/2014/main" id="{BE4A34C5-0FB3-4728-BCD9-E7AFB6230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438" y="225473"/>
            <a:ext cx="8617124" cy="4588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1114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8" name="Google Shape;138;p27"/>
          <p:cNvSpPr/>
          <p:nvPr/>
        </p:nvSpPr>
        <p:spPr>
          <a:xfrm flipH="1">
            <a:off x="-376062" y="3856616"/>
            <a:ext cx="752123" cy="12868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flipH="1">
            <a:off x="8384125" y="225473"/>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42" name="Picture 2">
            <a:extLst>
              <a:ext uri="{FF2B5EF4-FFF2-40B4-BE49-F238E27FC236}">
                <a16:creationId xmlns:a16="http://schemas.microsoft.com/office/drawing/2014/main" id="{959D0462-FFC4-4326-AEE7-10E944018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19" y="225472"/>
            <a:ext cx="8521442" cy="458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9692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8" name="Google Shape;138;p27"/>
          <p:cNvSpPr/>
          <p:nvPr/>
        </p:nvSpPr>
        <p:spPr>
          <a:xfrm flipH="1">
            <a:off x="-376062" y="3856616"/>
            <a:ext cx="752123" cy="12868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flipH="1">
            <a:off x="8384125" y="225473"/>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66" name="Picture 2">
            <a:extLst>
              <a:ext uri="{FF2B5EF4-FFF2-40B4-BE49-F238E27FC236}">
                <a16:creationId xmlns:a16="http://schemas.microsoft.com/office/drawing/2014/main" id="{E290E75B-5CF1-4635-AD3C-E8B6D9184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84" y="225473"/>
            <a:ext cx="8606491" cy="4634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821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8" name="Google Shape;138;p27"/>
          <p:cNvSpPr/>
          <p:nvPr/>
        </p:nvSpPr>
        <p:spPr>
          <a:xfrm flipH="1">
            <a:off x="-376062" y="3856616"/>
            <a:ext cx="752123" cy="12868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flipH="1">
            <a:off x="8384125" y="225473"/>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90" name="Picture 2">
            <a:extLst>
              <a:ext uri="{FF2B5EF4-FFF2-40B4-BE49-F238E27FC236}">
                <a16:creationId xmlns:a16="http://schemas.microsoft.com/office/drawing/2014/main" id="{6AA93EC8-A989-4431-A89C-2FE2AF0CB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26" y="225473"/>
            <a:ext cx="8689348" cy="462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843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8" name="Google Shape;138;p27"/>
          <p:cNvSpPr/>
          <p:nvPr/>
        </p:nvSpPr>
        <p:spPr>
          <a:xfrm flipH="1">
            <a:off x="-376062" y="3856616"/>
            <a:ext cx="752123" cy="12868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flipH="1">
            <a:off x="8384125" y="225473"/>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14" name="Picture 2">
            <a:extLst>
              <a:ext uri="{FF2B5EF4-FFF2-40B4-BE49-F238E27FC236}">
                <a16:creationId xmlns:a16="http://schemas.microsoft.com/office/drawing/2014/main" id="{125DD28A-9E9B-488A-BDC0-955F99C44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4734"/>
          <a:stretch>
            <a:fillRect/>
          </a:stretch>
        </p:blipFill>
        <p:spPr bwMode="auto">
          <a:xfrm>
            <a:off x="310571" y="480654"/>
            <a:ext cx="8519204" cy="3846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4135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8" name="Google Shape;138;p27"/>
          <p:cNvSpPr/>
          <p:nvPr/>
        </p:nvSpPr>
        <p:spPr>
          <a:xfrm flipH="1">
            <a:off x="-376062" y="3856616"/>
            <a:ext cx="752123" cy="12868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flipH="1">
            <a:off x="8384125" y="225473"/>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38" name="Picture 2">
            <a:extLst>
              <a:ext uri="{FF2B5EF4-FFF2-40B4-BE49-F238E27FC236}">
                <a16:creationId xmlns:a16="http://schemas.microsoft.com/office/drawing/2014/main" id="{9448B033-1FE9-4FAC-8CB6-82FB132B8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61" y="225473"/>
            <a:ext cx="8313287" cy="4435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821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1"/>
        <p:cNvGrpSpPr/>
        <p:nvPr/>
      </p:nvGrpSpPr>
      <p:grpSpPr>
        <a:xfrm>
          <a:off x="0" y="0"/>
          <a:ext cx="0" cy="0"/>
          <a:chOff x="0" y="0"/>
          <a:chExt cx="0" cy="0"/>
        </a:xfrm>
      </p:grpSpPr>
      <p:grpSp>
        <p:nvGrpSpPr>
          <p:cNvPr id="682" name="Google Shape;682;p31"/>
          <p:cNvGrpSpPr/>
          <p:nvPr/>
        </p:nvGrpSpPr>
        <p:grpSpPr>
          <a:xfrm>
            <a:off x="4534350" y="4313399"/>
            <a:ext cx="4600713" cy="150450"/>
            <a:chOff x="0" y="4397412"/>
            <a:chExt cx="4600713" cy="150450"/>
          </a:xfrm>
        </p:grpSpPr>
        <p:sp>
          <p:nvSpPr>
            <p:cNvPr id="683" name="Google Shape;683;p31"/>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4" name="Google Shape;684;p31"/>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5" name="Google Shape;685;p31"/>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6" name="Google Shape;686;p31"/>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7" name="Google Shape;687;p31"/>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88" name="Google Shape;688;p31"/>
          <p:cNvGrpSpPr/>
          <p:nvPr/>
        </p:nvGrpSpPr>
        <p:grpSpPr>
          <a:xfrm>
            <a:off x="5215723" y="1329593"/>
            <a:ext cx="3081703" cy="2757573"/>
            <a:chOff x="5215723" y="1479118"/>
            <a:chExt cx="3081703" cy="2757573"/>
          </a:xfrm>
        </p:grpSpPr>
        <p:grpSp>
          <p:nvGrpSpPr>
            <p:cNvPr id="689" name="Google Shape;689;p31"/>
            <p:cNvGrpSpPr/>
            <p:nvPr/>
          </p:nvGrpSpPr>
          <p:grpSpPr>
            <a:xfrm>
              <a:off x="5215723" y="1707350"/>
              <a:ext cx="3081703" cy="2529341"/>
              <a:chOff x="5150194" y="1591500"/>
              <a:chExt cx="3081703" cy="2529341"/>
            </a:xfrm>
          </p:grpSpPr>
          <p:sp>
            <p:nvSpPr>
              <p:cNvPr id="690" name="Google Shape;690;p31"/>
              <p:cNvSpPr/>
              <p:nvPr/>
            </p:nvSpPr>
            <p:spPr>
              <a:xfrm>
                <a:off x="5150194" y="1591500"/>
                <a:ext cx="1147444" cy="2529341"/>
              </a:xfrm>
              <a:custGeom>
                <a:avLst/>
                <a:gdLst/>
                <a:ahLst/>
                <a:cxnLst/>
                <a:rect l="l" t="t" r="r" b="b"/>
                <a:pathLst>
                  <a:path w="46540" h="64368" extrusionOk="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1" name="Google Shape;691;p31"/>
              <p:cNvSpPr/>
              <p:nvPr/>
            </p:nvSpPr>
            <p:spPr>
              <a:xfrm>
                <a:off x="6402990" y="1591500"/>
                <a:ext cx="1828907" cy="2529341"/>
              </a:xfrm>
              <a:custGeom>
                <a:avLst/>
                <a:gdLst/>
                <a:ahLst/>
                <a:cxnLst/>
                <a:rect l="l" t="t" r="r" b="b"/>
                <a:pathLst>
                  <a:path w="46543" h="64368" extrusionOk="0">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92" name="Google Shape;692;p31"/>
            <p:cNvGrpSpPr/>
            <p:nvPr/>
          </p:nvGrpSpPr>
          <p:grpSpPr>
            <a:xfrm>
              <a:off x="5723516" y="1479118"/>
              <a:ext cx="2288423" cy="1787926"/>
              <a:chOff x="5723516" y="1479118"/>
              <a:chExt cx="2288423" cy="1787926"/>
            </a:xfrm>
          </p:grpSpPr>
          <p:sp>
            <p:nvSpPr>
              <p:cNvPr id="693" name="Google Shape;693;p31"/>
              <p:cNvSpPr/>
              <p:nvPr/>
            </p:nvSpPr>
            <p:spPr>
              <a:xfrm>
                <a:off x="5723516" y="1479118"/>
                <a:ext cx="2288423" cy="291294"/>
              </a:xfrm>
              <a:custGeom>
                <a:avLst/>
                <a:gdLst/>
                <a:ahLst/>
                <a:cxnLst/>
                <a:rect l="l" t="t" r="r" b="b"/>
                <a:pathLst>
                  <a:path w="58237" h="7413" extrusionOk="0">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chemeClr val="accent3"/>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 name="Google Shape;694;p31"/>
              <p:cNvSpPr/>
              <p:nvPr/>
            </p:nvSpPr>
            <p:spPr>
              <a:xfrm>
                <a:off x="6229445" y="1572681"/>
                <a:ext cx="104407" cy="104368"/>
              </a:xfrm>
              <a:custGeom>
                <a:avLst/>
                <a:gdLst/>
                <a:ahLst/>
                <a:cxnLst/>
                <a:rect l="l" t="t" r="r" b="b"/>
                <a:pathLst>
                  <a:path w="2657" h="2656" extrusionOk="0">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5" name="Google Shape;695;p31"/>
              <p:cNvSpPr/>
              <p:nvPr/>
            </p:nvSpPr>
            <p:spPr>
              <a:xfrm>
                <a:off x="6044560" y="1572681"/>
                <a:ext cx="104407" cy="104368"/>
              </a:xfrm>
              <a:custGeom>
                <a:avLst/>
                <a:gdLst/>
                <a:ahLst/>
                <a:cxnLst/>
                <a:rect l="l" t="t" r="r" b="b"/>
                <a:pathLst>
                  <a:path w="2657" h="2656" extrusionOk="0">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6" name="Google Shape;696;p31"/>
              <p:cNvSpPr/>
              <p:nvPr/>
            </p:nvSpPr>
            <p:spPr>
              <a:xfrm>
                <a:off x="5859635" y="1572681"/>
                <a:ext cx="104407" cy="104368"/>
              </a:xfrm>
              <a:custGeom>
                <a:avLst/>
                <a:gdLst/>
                <a:ahLst/>
                <a:cxnLst/>
                <a:rect l="l" t="t" r="r" b="b"/>
                <a:pathLst>
                  <a:path w="2657" h="2656" extrusionOk="0">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 name="Google Shape;697;p31"/>
              <p:cNvSpPr/>
              <p:nvPr/>
            </p:nvSpPr>
            <p:spPr>
              <a:xfrm>
                <a:off x="5723516" y="1770377"/>
                <a:ext cx="2288423" cy="1496668"/>
              </a:xfrm>
              <a:custGeom>
                <a:avLst/>
                <a:gdLst/>
                <a:ahLst/>
                <a:cxnLst/>
                <a:rect l="l" t="t" r="r" b="b"/>
                <a:pathLst>
                  <a:path w="58237" h="38088" extrusionOk="0">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700" name="Google Shape;700;p31"/>
          <p:cNvGrpSpPr/>
          <p:nvPr/>
        </p:nvGrpSpPr>
        <p:grpSpPr>
          <a:xfrm>
            <a:off x="4394088" y="3149994"/>
            <a:ext cx="1221060" cy="1220197"/>
            <a:chOff x="4394088" y="3299519"/>
            <a:chExt cx="1221060" cy="1220197"/>
          </a:xfrm>
        </p:grpSpPr>
        <p:sp>
          <p:nvSpPr>
            <p:cNvPr id="701" name="Google Shape;701;p31"/>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2" name="Google Shape;702;p31"/>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3" name="Google Shape;703;p31"/>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04" name="Google Shape;704;p31"/>
          <p:cNvSpPr/>
          <p:nvPr/>
        </p:nvSpPr>
        <p:spPr>
          <a:xfrm>
            <a:off x="4670099" y="3237152"/>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5" name="Google Shape;705;p31"/>
          <p:cNvSpPr/>
          <p:nvPr/>
        </p:nvSpPr>
        <p:spPr>
          <a:xfrm>
            <a:off x="8052890" y="3127164"/>
            <a:ext cx="2554" cy="4951"/>
          </a:xfrm>
          <a:custGeom>
            <a:avLst/>
            <a:gdLst/>
            <a:ahLst/>
            <a:cxnLst/>
            <a:rect l="l" t="t" r="r" b="b"/>
            <a:pathLst>
              <a:path w="65" h="126" extrusionOk="0">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6" name="Google Shape;706;p31"/>
          <p:cNvSpPr/>
          <p:nvPr/>
        </p:nvSpPr>
        <p:spPr>
          <a:xfrm>
            <a:off x="4670099" y="2168078"/>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7" name="Google Shape;707;p31"/>
          <p:cNvSpPr/>
          <p:nvPr/>
        </p:nvSpPr>
        <p:spPr>
          <a:xfrm>
            <a:off x="8052890" y="2518830"/>
            <a:ext cx="2554" cy="5973"/>
          </a:xfrm>
          <a:custGeom>
            <a:avLst/>
            <a:gdLst/>
            <a:ahLst/>
            <a:cxnLst/>
            <a:rect l="l" t="t" r="r" b="b"/>
            <a:pathLst>
              <a:path w="65" h="152" extrusionOk="0">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08" name="Google Shape;708;p31"/>
          <p:cNvGrpSpPr/>
          <p:nvPr/>
        </p:nvGrpSpPr>
        <p:grpSpPr>
          <a:xfrm>
            <a:off x="4710406" y="1665960"/>
            <a:ext cx="3380414" cy="2313100"/>
            <a:chOff x="4710406" y="1815485"/>
            <a:chExt cx="3380414" cy="2313100"/>
          </a:xfrm>
        </p:grpSpPr>
        <p:sp>
          <p:nvSpPr>
            <p:cNvPr id="709" name="Google Shape;709;p31"/>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0" name="Google Shape;710;p31"/>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11" name="Google Shape;711;p31"/>
            <p:cNvGrpSpPr/>
            <p:nvPr/>
          </p:nvGrpSpPr>
          <p:grpSpPr>
            <a:xfrm>
              <a:off x="4710585" y="2281922"/>
              <a:ext cx="3380235" cy="1683652"/>
              <a:chOff x="4710585" y="2281922"/>
              <a:chExt cx="3380235" cy="1683652"/>
            </a:xfrm>
          </p:grpSpPr>
          <p:sp>
            <p:nvSpPr>
              <p:cNvPr id="712" name="Google Shape;712;p31"/>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13" name="Google Shape;713;p31"/>
              <p:cNvGrpSpPr/>
              <p:nvPr/>
            </p:nvGrpSpPr>
            <p:grpSpPr>
              <a:xfrm>
                <a:off x="4710585" y="2281922"/>
                <a:ext cx="3380235" cy="634850"/>
                <a:chOff x="4672653" y="2281922"/>
                <a:chExt cx="3380235" cy="634850"/>
              </a:xfrm>
            </p:grpSpPr>
            <p:sp>
              <p:nvSpPr>
                <p:cNvPr id="714" name="Google Shape;714;p31"/>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5" name="Google Shape;715;p31"/>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16" name="Google Shape;716;p31"/>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7" name="Google Shape;717;p31"/>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8" name="Google Shape;718;p31"/>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9" name="Google Shape;719;p31"/>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0" name="Google Shape;720;p31"/>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1" name="Google Shape;721;p31"/>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2" name="Google Shape;722;p31"/>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3" name="Google Shape;723;p31"/>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4" name="Google Shape;724;p31"/>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5" name="Google Shape;725;p31"/>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6" name="Google Shape;726;p31"/>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7" name="Google Shape;727;p31"/>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728" name="Google Shape;728;p31"/>
          <p:cNvGrpSpPr/>
          <p:nvPr/>
        </p:nvGrpSpPr>
        <p:grpSpPr>
          <a:xfrm>
            <a:off x="5262046" y="2085203"/>
            <a:ext cx="1054922" cy="2623643"/>
            <a:chOff x="5262046" y="2234728"/>
            <a:chExt cx="1054922" cy="2623643"/>
          </a:xfrm>
        </p:grpSpPr>
        <p:sp>
          <p:nvSpPr>
            <p:cNvPr id="729" name="Google Shape;729;p31"/>
            <p:cNvSpPr/>
            <p:nvPr/>
          </p:nvSpPr>
          <p:spPr>
            <a:xfrm>
              <a:off x="6104070" y="2510819"/>
              <a:ext cx="54895" cy="4008"/>
            </a:xfrm>
            <a:custGeom>
              <a:avLst/>
              <a:gdLst/>
              <a:ahLst/>
              <a:cxnLst/>
              <a:rect l="l" t="t" r="r" b="b"/>
              <a:pathLst>
                <a:path w="1397" h="102" extrusionOk="0">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0" name="Google Shape;730;p31"/>
            <p:cNvSpPr/>
            <p:nvPr/>
          </p:nvSpPr>
          <p:spPr>
            <a:xfrm>
              <a:off x="6266871" y="2618410"/>
              <a:ext cx="157" cy="236"/>
            </a:xfrm>
            <a:custGeom>
              <a:avLst/>
              <a:gdLst/>
              <a:ahLst/>
              <a:cxnLst/>
              <a:rect l="l" t="t" r="r" b="b"/>
              <a:pathLst>
                <a:path w="4" h="6" extrusionOk="0">
                  <a:moveTo>
                    <a:pt x="0" y="1"/>
                  </a:moveTo>
                  <a:cubicBezTo>
                    <a:pt x="0" y="5"/>
                    <a:pt x="4" y="5"/>
                    <a:pt x="4" y="5"/>
                  </a:cubicBezTo>
                  <a:cubicBezTo>
                    <a:pt x="4" y="5"/>
                    <a:pt x="0" y="5"/>
                    <a:pt x="0" y="1"/>
                  </a:cubicBezTo>
                  <a:close/>
                </a:path>
              </a:pathLst>
            </a:custGeom>
            <a:solidFill>
              <a:srgbClr val="99BD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1" name="Google Shape;731;p31"/>
            <p:cNvSpPr/>
            <p:nvPr/>
          </p:nvSpPr>
          <p:spPr>
            <a:xfrm>
              <a:off x="5977067" y="2638333"/>
              <a:ext cx="3340" cy="49826"/>
            </a:xfrm>
            <a:custGeom>
              <a:avLst/>
              <a:gdLst/>
              <a:ahLst/>
              <a:cxnLst/>
              <a:rect l="l" t="t" r="r" b="b"/>
              <a:pathLst>
                <a:path w="85" h="1268" extrusionOk="0">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2" name="Google Shape;732;p31"/>
            <p:cNvSpPr/>
            <p:nvPr/>
          </p:nvSpPr>
          <p:spPr>
            <a:xfrm>
              <a:off x="5988698" y="2715077"/>
              <a:ext cx="39099" cy="54306"/>
            </a:xfrm>
            <a:custGeom>
              <a:avLst/>
              <a:gdLst/>
              <a:ahLst/>
              <a:cxnLst/>
              <a:rect l="l" t="t" r="r" b="b"/>
              <a:pathLst>
                <a:path w="995" h="1382" extrusionOk="0">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3" name="Google Shape;733;p31"/>
            <p:cNvSpPr/>
            <p:nvPr/>
          </p:nvSpPr>
          <p:spPr>
            <a:xfrm>
              <a:off x="5965592" y="2784355"/>
              <a:ext cx="125548" cy="256714"/>
            </a:xfrm>
            <a:custGeom>
              <a:avLst/>
              <a:gdLst/>
              <a:ahLst/>
              <a:cxnLst/>
              <a:rect l="l" t="t" r="r" b="b"/>
              <a:pathLst>
                <a:path w="3195" h="6533" extrusionOk="0">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4" name="Google Shape;734;p31"/>
            <p:cNvSpPr/>
            <p:nvPr/>
          </p:nvSpPr>
          <p:spPr>
            <a:xfrm>
              <a:off x="5288021" y="2719557"/>
              <a:ext cx="227950" cy="308348"/>
            </a:xfrm>
            <a:custGeom>
              <a:avLst/>
              <a:gdLst/>
              <a:ahLst/>
              <a:cxnLst/>
              <a:rect l="l" t="t" r="r" b="b"/>
              <a:pathLst>
                <a:path w="5801" h="7847" extrusionOk="0">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5" name="Google Shape;735;p31"/>
            <p:cNvSpPr/>
            <p:nvPr/>
          </p:nvSpPr>
          <p:spPr>
            <a:xfrm>
              <a:off x="5297766" y="2639787"/>
              <a:ext cx="193528" cy="199147"/>
            </a:xfrm>
            <a:custGeom>
              <a:avLst/>
              <a:gdLst/>
              <a:ahLst/>
              <a:cxnLst/>
              <a:rect l="l" t="t" r="r" b="b"/>
              <a:pathLst>
                <a:path w="4925" h="5068" extrusionOk="0">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6" name="Google Shape;736;p31"/>
            <p:cNvSpPr/>
            <p:nvPr/>
          </p:nvSpPr>
          <p:spPr>
            <a:xfrm>
              <a:off x="5488310" y="2958906"/>
              <a:ext cx="102442" cy="63068"/>
            </a:xfrm>
            <a:custGeom>
              <a:avLst/>
              <a:gdLst/>
              <a:ahLst/>
              <a:cxnLst/>
              <a:rect l="l" t="t" r="r" b="b"/>
              <a:pathLst>
                <a:path w="2607" h="1605" extrusionOk="0">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7" name="Google Shape;737;p31"/>
            <p:cNvSpPr/>
            <p:nvPr/>
          </p:nvSpPr>
          <p:spPr>
            <a:xfrm>
              <a:off x="5548510" y="2958906"/>
              <a:ext cx="95801" cy="96076"/>
            </a:xfrm>
            <a:custGeom>
              <a:avLst/>
              <a:gdLst/>
              <a:ahLst/>
              <a:cxnLst/>
              <a:rect l="l" t="t" r="r" b="b"/>
              <a:pathLst>
                <a:path w="2438" h="2445" extrusionOk="0">
                  <a:moveTo>
                    <a:pt x="1074" y="1"/>
                  </a:moveTo>
                  <a:lnTo>
                    <a:pt x="1" y="1605"/>
                  </a:lnTo>
                  <a:lnTo>
                    <a:pt x="970" y="2445"/>
                  </a:lnTo>
                  <a:lnTo>
                    <a:pt x="2438" y="851"/>
                  </a:lnTo>
                  <a:lnTo>
                    <a:pt x="1074"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8" name="Google Shape;738;p31"/>
            <p:cNvSpPr/>
            <p:nvPr/>
          </p:nvSpPr>
          <p:spPr>
            <a:xfrm>
              <a:off x="5395494" y="4767365"/>
              <a:ext cx="39099" cy="18940"/>
            </a:xfrm>
            <a:custGeom>
              <a:avLst/>
              <a:gdLst/>
              <a:ahLst/>
              <a:cxnLst/>
              <a:rect l="l" t="t" r="r" b="b"/>
              <a:pathLst>
                <a:path w="995" h="482" extrusionOk="0">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9" name="Google Shape;739;p31"/>
            <p:cNvSpPr/>
            <p:nvPr/>
          </p:nvSpPr>
          <p:spPr>
            <a:xfrm>
              <a:off x="5395612" y="4749799"/>
              <a:ext cx="23341" cy="33990"/>
            </a:xfrm>
            <a:custGeom>
              <a:avLst/>
              <a:gdLst/>
              <a:ahLst/>
              <a:cxnLst/>
              <a:rect l="l" t="t" r="r" b="b"/>
              <a:pathLst>
                <a:path w="594" h="865" extrusionOk="0">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0" name="Google Shape;740;p31"/>
            <p:cNvSpPr/>
            <p:nvPr/>
          </p:nvSpPr>
          <p:spPr>
            <a:xfrm>
              <a:off x="5732413" y="4767404"/>
              <a:ext cx="46722" cy="19058"/>
            </a:xfrm>
            <a:custGeom>
              <a:avLst/>
              <a:gdLst/>
              <a:ahLst/>
              <a:cxnLst/>
              <a:rect l="l" t="t" r="r" b="b"/>
              <a:pathLst>
                <a:path w="1189" h="485" extrusionOk="0">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1" name="Google Shape;741;p31"/>
            <p:cNvSpPr/>
            <p:nvPr/>
          </p:nvSpPr>
          <p:spPr>
            <a:xfrm>
              <a:off x="5732413" y="4749799"/>
              <a:ext cx="29118" cy="33990"/>
            </a:xfrm>
            <a:custGeom>
              <a:avLst/>
              <a:gdLst/>
              <a:ahLst/>
              <a:cxnLst/>
              <a:rect l="l" t="t" r="r" b="b"/>
              <a:pathLst>
                <a:path w="741" h="865" extrusionOk="0">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2" name="Google Shape;742;p31"/>
            <p:cNvSpPr/>
            <p:nvPr/>
          </p:nvSpPr>
          <p:spPr>
            <a:xfrm>
              <a:off x="5530867" y="2460324"/>
              <a:ext cx="185944" cy="209207"/>
            </a:xfrm>
            <a:custGeom>
              <a:avLst/>
              <a:gdLst/>
              <a:ahLst/>
              <a:cxnLst/>
              <a:rect l="l" t="t" r="r" b="b"/>
              <a:pathLst>
                <a:path w="4732" h="5324" extrusionOk="0">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3" name="Google Shape;743;p31"/>
            <p:cNvSpPr/>
            <p:nvPr/>
          </p:nvSpPr>
          <p:spPr>
            <a:xfrm>
              <a:off x="5716066" y="2364954"/>
              <a:ext cx="35444" cy="16268"/>
            </a:xfrm>
            <a:custGeom>
              <a:avLst/>
              <a:gdLst/>
              <a:ahLst/>
              <a:cxnLst/>
              <a:rect l="l" t="t" r="r" b="b"/>
              <a:pathLst>
                <a:path w="902" h="414" extrusionOk="0">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4" name="Google Shape;744;p31"/>
            <p:cNvSpPr/>
            <p:nvPr/>
          </p:nvSpPr>
          <p:spPr>
            <a:xfrm>
              <a:off x="5721292" y="2426884"/>
              <a:ext cx="21887" cy="44757"/>
            </a:xfrm>
            <a:custGeom>
              <a:avLst/>
              <a:gdLst/>
              <a:ahLst/>
              <a:cxnLst/>
              <a:rect l="l" t="t" r="r" b="b"/>
              <a:pathLst>
                <a:path w="557" h="1139" extrusionOk="0">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5" name="Google Shape;745;p31"/>
            <p:cNvSpPr/>
            <p:nvPr/>
          </p:nvSpPr>
          <p:spPr>
            <a:xfrm>
              <a:off x="5726637" y="2406332"/>
              <a:ext cx="16543" cy="21691"/>
            </a:xfrm>
            <a:custGeom>
              <a:avLst/>
              <a:gdLst/>
              <a:ahLst/>
              <a:cxnLst/>
              <a:rect l="l" t="t" r="r" b="b"/>
              <a:pathLst>
                <a:path w="421" h="552" extrusionOk="0">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6" name="Google Shape;746;p31"/>
            <p:cNvSpPr/>
            <p:nvPr/>
          </p:nvSpPr>
          <p:spPr>
            <a:xfrm>
              <a:off x="5735557" y="2405743"/>
              <a:ext cx="15129" cy="4401"/>
            </a:xfrm>
            <a:custGeom>
              <a:avLst/>
              <a:gdLst/>
              <a:ahLst/>
              <a:cxnLst/>
              <a:rect l="l" t="t" r="r" b="b"/>
              <a:pathLst>
                <a:path w="385" h="112" extrusionOk="0">
                  <a:moveTo>
                    <a:pt x="384" y="0"/>
                  </a:moveTo>
                  <a:lnTo>
                    <a:pt x="0" y="18"/>
                  </a:lnTo>
                  <a:cubicBezTo>
                    <a:pt x="43" y="88"/>
                    <a:pt x="97" y="111"/>
                    <a:pt x="151" y="111"/>
                  </a:cubicBezTo>
                  <a:cubicBezTo>
                    <a:pt x="268" y="111"/>
                    <a:pt x="384" y="0"/>
                    <a:pt x="38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7" name="Google Shape;747;p31"/>
            <p:cNvSpPr/>
            <p:nvPr/>
          </p:nvSpPr>
          <p:spPr>
            <a:xfrm>
              <a:off x="5651897" y="4608414"/>
              <a:ext cx="78865" cy="173527"/>
            </a:xfrm>
            <a:custGeom>
              <a:avLst/>
              <a:gdLst/>
              <a:ahLst/>
              <a:cxnLst/>
              <a:rect l="l" t="t" r="r" b="b"/>
              <a:pathLst>
                <a:path w="2007" h="4416" extrusionOk="0">
                  <a:moveTo>
                    <a:pt x="101" y="1"/>
                  </a:moveTo>
                  <a:lnTo>
                    <a:pt x="1" y="4416"/>
                  </a:lnTo>
                  <a:lnTo>
                    <a:pt x="1907" y="4416"/>
                  </a:lnTo>
                  <a:lnTo>
                    <a:pt x="2007"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8" name="Google Shape;748;p31"/>
            <p:cNvSpPr/>
            <p:nvPr/>
          </p:nvSpPr>
          <p:spPr>
            <a:xfrm>
              <a:off x="5311559" y="4608414"/>
              <a:ext cx="97923" cy="173527"/>
            </a:xfrm>
            <a:custGeom>
              <a:avLst/>
              <a:gdLst/>
              <a:ahLst/>
              <a:cxnLst/>
              <a:rect l="l" t="t" r="r" b="b"/>
              <a:pathLst>
                <a:path w="2492" h="4416" extrusionOk="0">
                  <a:moveTo>
                    <a:pt x="586" y="1"/>
                  </a:moveTo>
                  <a:lnTo>
                    <a:pt x="1" y="4416"/>
                  </a:lnTo>
                  <a:lnTo>
                    <a:pt x="1906" y="4416"/>
                  </a:lnTo>
                  <a:lnTo>
                    <a:pt x="2492"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9" name="Google Shape;749;p31"/>
            <p:cNvSpPr/>
            <p:nvPr/>
          </p:nvSpPr>
          <p:spPr>
            <a:xfrm>
              <a:off x="5290811" y="4773298"/>
              <a:ext cx="214001" cy="85074"/>
            </a:xfrm>
            <a:custGeom>
              <a:avLst/>
              <a:gdLst/>
              <a:ahLst/>
              <a:cxnLst/>
              <a:rect l="l" t="t" r="r" b="b"/>
              <a:pathLst>
                <a:path w="5446" h="2165" extrusionOk="0">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0" name="Google Shape;750;p31"/>
            <p:cNvSpPr/>
            <p:nvPr/>
          </p:nvSpPr>
          <p:spPr>
            <a:xfrm>
              <a:off x="5629184" y="4773298"/>
              <a:ext cx="227675" cy="85074"/>
            </a:xfrm>
            <a:custGeom>
              <a:avLst/>
              <a:gdLst/>
              <a:ahLst/>
              <a:cxnLst/>
              <a:rect l="l" t="t" r="r" b="b"/>
              <a:pathLst>
                <a:path w="5794" h="2165" extrusionOk="0">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1" name="Google Shape;751;p31"/>
            <p:cNvSpPr/>
            <p:nvPr/>
          </p:nvSpPr>
          <p:spPr>
            <a:xfrm>
              <a:off x="5653744" y="4608571"/>
              <a:ext cx="77018" cy="89475"/>
            </a:xfrm>
            <a:custGeom>
              <a:avLst/>
              <a:gdLst/>
              <a:ahLst/>
              <a:cxnLst/>
              <a:rect l="l" t="t" r="r" b="b"/>
              <a:pathLst>
                <a:path w="1960" h="2277" extrusionOk="0">
                  <a:moveTo>
                    <a:pt x="51" y="0"/>
                  </a:moveTo>
                  <a:lnTo>
                    <a:pt x="0" y="2276"/>
                  </a:lnTo>
                  <a:lnTo>
                    <a:pt x="1910" y="2276"/>
                  </a:lnTo>
                  <a:lnTo>
                    <a:pt x="1960" y="0"/>
                  </a:lnTo>
                  <a:close/>
                </a:path>
              </a:pathLst>
            </a:custGeom>
            <a:solidFill>
              <a:srgbClr val="CE6F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2" name="Google Shape;752;p31"/>
            <p:cNvSpPr/>
            <p:nvPr/>
          </p:nvSpPr>
          <p:spPr>
            <a:xfrm>
              <a:off x="5322718" y="4608571"/>
              <a:ext cx="86763" cy="89475"/>
            </a:xfrm>
            <a:custGeom>
              <a:avLst/>
              <a:gdLst/>
              <a:ahLst/>
              <a:cxnLst/>
              <a:rect l="l" t="t" r="r" b="b"/>
              <a:pathLst>
                <a:path w="2208" h="2277" extrusionOk="0">
                  <a:moveTo>
                    <a:pt x="302" y="0"/>
                  </a:moveTo>
                  <a:lnTo>
                    <a:pt x="0" y="2276"/>
                  </a:lnTo>
                  <a:lnTo>
                    <a:pt x="1906" y="2276"/>
                  </a:lnTo>
                  <a:lnTo>
                    <a:pt x="2208" y="0"/>
                  </a:lnTo>
                  <a:close/>
                </a:path>
              </a:pathLst>
            </a:custGeom>
            <a:solidFill>
              <a:srgbClr val="CE6F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3" name="Google Shape;753;p31"/>
            <p:cNvSpPr/>
            <p:nvPr/>
          </p:nvSpPr>
          <p:spPr>
            <a:xfrm>
              <a:off x="5401860" y="2621986"/>
              <a:ext cx="429730" cy="473741"/>
            </a:xfrm>
            <a:custGeom>
              <a:avLst/>
              <a:gdLst/>
              <a:ahLst/>
              <a:cxnLst/>
              <a:rect l="l" t="t" r="r" b="b"/>
              <a:pathLst>
                <a:path w="10936" h="12056" extrusionOk="0">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4" name="Google Shape;754;p31"/>
            <p:cNvSpPr/>
            <p:nvPr/>
          </p:nvSpPr>
          <p:spPr>
            <a:xfrm>
              <a:off x="5744595" y="2726905"/>
              <a:ext cx="303515" cy="331846"/>
            </a:xfrm>
            <a:custGeom>
              <a:avLst/>
              <a:gdLst/>
              <a:ahLst/>
              <a:cxnLst/>
              <a:rect l="l" t="t" r="r" b="b"/>
              <a:pathLst>
                <a:path w="7724" h="8445" extrusionOk="0">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5" name="Google Shape;755;p31"/>
            <p:cNvSpPr/>
            <p:nvPr/>
          </p:nvSpPr>
          <p:spPr>
            <a:xfrm>
              <a:off x="5682076" y="2638490"/>
              <a:ext cx="167161" cy="221034"/>
            </a:xfrm>
            <a:custGeom>
              <a:avLst/>
              <a:gdLst/>
              <a:ahLst/>
              <a:cxnLst/>
              <a:rect l="l" t="t" r="r" b="b"/>
              <a:pathLst>
                <a:path w="4254" h="5625" extrusionOk="0">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6" name="Google Shape;756;p31"/>
            <p:cNvSpPr/>
            <p:nvPr/>
          </p:nvSpPr>
          <p:spPr>
            <a:xfrm>
              <a:off x="5997618" y="2884126"/>
              <a:ext cx="87038" cy="62676"/>
            </a:xfrm>
            <a:custGeom>
              <a:avLst/>
              <a:gdLst/>
              <a:ahLst/>
              <a:cxnLst/>
              <a:rect l="l" t="t" r="r" b="b"/>
              <a:pathLst>
                <a:path w="2215" h="1595" extrusionOk="0">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57" name="Google Shape;757;p31"/>
            <p:cNvGrpSpPr/>
            <p:nvPr/>
          </p:nvGrpSpPr>
          <p:grpSpPr>
            <a:xfrm>
              <a:off x="5932859" y="2488224"/>
              <a:ext cx="384109" cy="413192"/>
              <a:chOff x="5932859" y="2488224"/>
              <a:chExt cx="384109" cy="413192"/>
            </a:xfrm>
          </p:grpSpPr>
          <p:sp>
            <p:nvSpPr>
              <p:cNvPr id="758" name="Google Shape;758;p31"/>
              <p:cNvSpPr/>
              <p:nvPr/>
            </p:nvSpPr>
            <p:spPr>
              <a:xfrm>
                <a:off x="5978835" y="2512234"/>
                <a:ext cx="274515" cy="202880"/>
              </a:xfrm>
              <a:custGeom>
                <a:avLst/>
                <a:gdLst/>
                <a:ahLst/>
                <a:cxnLst/>
                <a:rect l="l" t="t" r="r" b="b"/>
                <a:pathLst>
                  <a:path w="6986" h="5163" extrusionOk="0">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9" name="Google Shape;759;p31"/>
              <p:cNvSpPr/>
              <p:nvPr/>
            </p:nvSpPr>
            <p:spPr>
              <a:xfrm>
                <a:off x="6121163" y="2585716"/>
                <a:ext cx="134743" cy="67745"/>
              </a:xfrm>
              <a:custGeom>
                <a:avLst/>
                <a:gdLst/>
                <a:ahLst/>
                <a:cxnLst/>
                <a:rect l="l" t="t" r="r" b="b"/>
                <a:pathLst>
                  <a:path w="3429" h="1724" extrusionOk="0">
                    <a:moveTo>
                      <a:pt x="2010" y="1"/>
                    </a:moveTo>
                    <a:lnTo>
                      <a:pt x="1" y="940"/>
                    </a:lnTo>
                    <a:lnTo>
                      <a:pt x="1" y="1723"/>
                    </a:lnTo>
                    <a:lnTo>
                      <a:pt x="3428" y="126"/>
                    </a:lnTo>
                    <a:cubicBezTo>
                      <a:pt x="3407" y="83"/>
                      <a:pt x="3385" y="44"/>
                      <a:pt x="33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0" name="Google Shape;760;p31"/>
              <p:cNvSpPr/>
              <p:nvPr/>
            </p:nvSpPr>
            <p:spPr>
              <a:xfrm>
                <a:off x="6121163" y="2618607"/>
                <a:ext cx="151364" cy="187319"/>
              </a:xfrm>
              <a:custGeom>
                <a:avLst/>
                <a:gdLst/>
                <a:ahLst/>
                <a:cxnLst/>
                <a:rect l="l" t="t" r="r" b="b"/>
                <a:pathLst>
                  <a:path w="3852" h="4767" extrusionOk="0">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1" name="Google Shape;761;p31"/>
              <p:cNvSpPr/>
              <p:nvPr/>
            </p:nvSpPr>
            <p:spPr>
              <a:xfrm>
                <a:off x="6121163" y="2585716"/>
                <a:ext cx="79022" cy="36977"/>
              </a:xfrm>
              <a:custGeom>
                <a:avLst/>
                <a:gdLst/>
                <a:ahLst/>
                <a:cxnLst/>
                <a:rect l="l" t="t" r="r" b="b"/>
                <a:pathLst>
                  <a:path w="2011" h="941" extrusionOk="0">
                    <a:moveTo>
                      <a:pt x="1" y="1"/>
                    </a:moveTo>
                    <a:lnTo>
                      <a:pt x="1" y="940"/>
                    </a:lnTo>
                    <a:lnTo>
                      <a:pt x="201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2" name="Google Shape;762;p31"/>
              <p:cNvSpPr/>
              <p:nvPr/>
            </p:nvSpPr>
            <p:spPr>
              <a:xfrm>
                <a:off x="6121163" y="2590667"/>
                <a:ext cx="151207" cy="135253"/>
              </a:xfrm>
              <a:custGeom>
                <a:avLst/>
                <a:gdLst/>
                <a:ahLst/>
                <a:cxnLst/>
                <a:rect l="l" t="t" r="r" b="b"/>
                <a:pathLst>
                  <a:path w="3848" h="3442" extrusionOk="0">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3" name="Google Shape;763;p31"/>
              <p:cNvSpPr/>
              <p:nvPr/>
            </p:nvSpPr>
            <p:spPr>
              <a:xfrm>
                <a:off x="6027758" y="2725883"/>
                <a:ext cx="93444" cy="79887"/>
              </a:xfrm>
              <a:custGeom>
                <a:avLst/>
                <a:gdLst/>
                <a:ahLst/>
                <a:cxnLst/>
                <a:rect l="l" t="t" r="r" b="b"/>
                <a:pathLst>
                  <a:path w="2378" h="2033" extrusionOk="0">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4" name="Google Shape;764;p31"/>
              <p:cNvSpPr/>
              <p:nvPr/>
            </p:nvSpPr>
            <p:spPr>
              <a:xfrm>
                <a:off x="5976438" y="2533532"/>
                <a:ext cx="264220" cy="154626"/>
              </a:xfrm>
              <a:custGeom>
                <a:avLst/>
                <a:gdLst/>
                <a:ahLst/>
                <a:cxnLst/>
                <a:rect l="l" t="t" r="r" b="b"/>
                <a:pathLst>
                  <a:path w="6724" h="3935" extrusionOk="0">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5" name="Google Shape;765;p31"/>
              <p:cNvSpPr/>
              <p:nvPr/>
            </p:nvSpPr>
            <p:spPr>
              <a:xfrm>
                <a:off x="5988698" y="2653422"/>
                <a:ext cx="132503" cy="115960"/>
              </a:xfrm>
              <a:custGeom>
                <a:avLst/>
                <a:gdLst/>
                <a:ahLst/>
                <a:cxnLst/>
                <a:rect l="l" t="t" r="r" b="b"/>
                <a:pathLst>
                  <a:path w="3372" h="2951" extrusionOk="0">
                    <a:moveTo>
                      <a:pt x="3372" y="0"/>
                    </a:moveTo>
                    <a:lnTo>
                      <a:pt x="1" y="1569"/>
                    </a:lnTo>
                    <a:cubicBezTo>
                      <a:pt x="220" y="2093"/>
                      <a:pt x="561" y="2570"/>
                      <a:pt x="995" y="2951"/>
                    </a:cubicBezTo>
                    <a:lnTo>
                      <a:pt x="3372" y="1845"/>
                    </a:lnTo>
                    <a:lnTo>
                      <a:pt x="33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6" name="Google Shape;766;p31"/>
              <p:cNvSpPr/>
              <p:nvPr/>
            </p:nvSpPr>
            <p:spPr>
              <a:xfrm>
                <a:off x="5932859" y="2488224"/>
                <a:ext cx="384109" cy="340295"/>
              </a:xfrm>
              <a:custGeom>
                <a:avLst/>
                <a:gdLst/>
                <a:ahLst/>
                <a:cxnLst/>
                <a:rect l="l" t="t" r="r" b="b"/>
                <a:pathLst>
                  <a:path w="9775" h="8660" extrusionOk="0">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7" name="Google Shape;767;p31"/>
              <p:cNvSpPr/>
              <p:nvPr/>
            </p:nvSpPr>
            <p:spPr>
              <a:xfrm>
                <a:off x="6008032" y="2844399"/>
                <a:ext cx="85231" cy="57017"/>
              </a:xfrm>
              <a:custGeom>
                <a:avLst/>
                <a:gdLst/>
                <a:ahLst/>
                <a:cxnLst/>
                <a:rect l="l" t="t" r="r" b="b"/>
                <a:pathLst>
                  <a:path w="2169" h="1451" extrusionOk="0">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68" name="Google Shape;768;p31"/>
            <p:cNvSpPr/>
            <p:nvPr/>
          </p:nvSpPr>
          <p:spPr>
            <a:xfrm>
              <a:off x="5515934" y="2262864"/>
              <a:ext cx="241782" cy="287011"/>
            </a:xfrm>
            <a:custGeom>
              <a:avLst/>
              <a:gdLst/>
              <a:ahLst/>
              <a:cxnLst/>
              <a:rect l="l" t="t" r="r" b="b"/>
              <a:pathLst>
                <a:path w="6153" h="7304" extrusionOk="0">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9" name="Google Shape;769;p31"/>
            <p:cNvSpPr/>
            <p:nvPr/>
          </p:nvSpPr>
          <p:spPr>
            <a:xfrm>
              <a:off x="5262046" y="2236615"/>
              <a:ext cx="531583" cy="693989"/>
            </a:xfrm>
            <a:custGeom>
              <a:avLst/>
              <a:gdLst/>
              <a:ahLst/>
              <a:cxnLst/>
              <a:rect l="l" t="t" r="r" b="b"/>
              <a:pathLst>
                <a:path w="13528" h="17661" extrusionOk="0">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0" name="Google Shape;770;p31"/>
            <p:cNvSpPr/>
            <p:nvPr/>
          </p:nvSpPr>
          <p:spPr>
            <a:xfrm>
              <a:off x="5622425" y="2234728"/>
              <a:ext cx="139969" cy="168772"/>
            </a:xfrm>
            <a:custGeom>
              <a:avLst/>
              <a:gdLst/>
              <a:ahLst/>
              <a:cxnLst/>
              <a:rect l="l" t="t" r="r" b="b"/>
              <a:pathLst>
                <a:path w="3562" h="4295" extrusionOk="0">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1" name="Google Shape;771;p31"/>
            <p:cNvSpPr/>
            <p:nvPr/>
          </p:nvSpPr>
          <p:spPr>
            <a:xfrm>
              <a:off x="5652761" y="2389278"/>
              <a:ext cx="53756" cy="71281"/>
            </a:xfrm>
            <a:custGeom>
              <a:avLst/>
              <a:gdLst/>
              <a:ahLst/>
              <a:cxnLst/>
              <a:rect l="l" t="t" r="r" b="b"/>
              <a:pathLst>
                <a:path w="1368" h="1814" extrusionOk="0">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2" name="Google Shape;772;p31"/>
            <p:cNvSpPr/>
            <p:nvPr/>
          </p:nvSpPr>
          <p:spPr>
            <a:xfrm>
              <a:off x="5313405" y="3095694"/>
              <a:ext cx="369137" cy="1584964"/>
            </a:xfrm>
            <a:custGeom>
              <a:avLst/>
              <a:gdLst/>
              <a:ahLst/>
              <a:cxnLst/>
              <a:rect l="l" t="t" r="r" b="b"/>
              <a:pathLst>
                <a:path w="9394" h="40335" extrusionOk="0">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3" name="Google Shape;773;p31"/>
            <p:cNvSpPr/>
            <p:nvPr/>
          </p:nvSpPr>
          <p:spPr>
            <a:xfrm>
              <a:off x="5296587" y="4630420"/>
              <a:ext cx="147042" cy="51948"/>
            </a:xfrm>
            <a:custGeom>
              <a:avLst/>
              <a:gdLst/>
              <a:ahLst/>
              <a:cxnLst/>
              <a:rect l="l" t="t" r="r" b="b"/>
              <a:pathLst>
                <a:path w="3742" h="1322" extrusionOk="0">
                  <a:moveTo>
                    <a:pt x="3741" y="1"/>
                  </a:moveTo>
                  <a:lnTo>
                    <a:pt x="62" y="94"/>
                  </a:lnTo>
                  <a:lnTo>
                    <a:pt x="1" y="1321"/>
                  </a:lnTo>
                  <a:lnTo>
                    <a:pt x="3454" y="1321"/>
                  </a:lnTo>
                  <a:lnTo>
                    <a:pt x="3741" y="1"/>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4" name="Google Shape;774;p31"/>
            <p:cNvSpPr/>
            <p:nvPr/>
          </p:nvSpPr>
          <p:spPr>
            <a:xfrm>
              <a:off x="5519157" y="3329738"/>
              <a:ext cx="124329" cy="472955"/>
            </a:xfrm>
            <a:custGeom>
              <a:avLst/>
              <a:gdLst/>
              <a:ahLst/>
              <a:cxnLst/>
              <a:rect l="l" t="t" r="r" b="b"/>
              <a:pathLst>
                <a:path w="3164" h="12036" extrusionOk="0">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5" name="Google Shape;775;p31"/>
            <p:cNvSpPr/>
            <p:nvPr/>
          </p:nvSpPr>
          <p:spPr>
            <a:xfrm>
              <a:off x="5540180" y="3095694"/>
              <a:ext cx="271293" cy="1584964"/>
            </a:xfrm>
            <a:custGeom>
              <a:avLst/>
              <a:gdLst/>
              <a:ahLst/>
              <a:cxnLst/>
              <a:rect l="l" t="t" r="r" b="b"/>
              <a:pathLst>
                <a:path w="6904" h="40335" extrusionOk="0">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6" name="Google Shape;776;p31"/>
            <p:cNvSpPr/>
            <p:nvPr/>
          </p:nvSpPr>
          <p:spPr>
            <a:xfrm>
              <a:off x="5624115" y="4630420"/>
              <a:ext cx="146885" cy="51948"/>
            </a:xfrm>
            <a:custGeom>
              <a:avLst/>
              <a:gdLst/>
              <a:ahLst/>
              <a:cxnLst/>
              <a:rect l="l" t="t" r="r" b="b"/>
              <a:pathLst>
                <a:path w="3738" h="1322" extrusionOk="0">
                  <a:moveTo>
                    <a:pt x="3737" y="1"/>
                  </a:moveTo>
                  <a:lnTo>
                    <a:pt x="0" y="94"/>
                  </a:lnTo>
                  <a:lnTo>
                    <a:pt x="61" y="1321"/>
                  </a:lnTo>
                  <a:lnTo>
                    <a:pt x="3449" y="1321"/>
                  </a:lnTo>
                  <a:lnTo>
                    <a:pt x="3737" y="1"/>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7" name="Google Shape;777;p31"/>
            <p:cNvSpPr/>
            <p:nvPr/>
          </p:nvSpPr>
          <p:spPr>
            <a:xfrm>
              <a:off x="5439505" y="3075574"/>
              <a:ext cx="333025" cy="33872"/>
            </a:xfrm>
            <a:custGeom>
              <a:avLst/>
              <a:gdLst/>
              <a:ahLst/>
              <a:cxnLst/>
              <a:rect l="l" t="t" r="r" b="b"/>
              <a:pathLst>
                <a:path w="8475" h="862" extrusionOk="0">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8" name="Google Shape;778;p31"/>
            <p:cNvSpPr/>
            <p:nvPr/>
          </p:nvSpPr>
          <p:spPr>
            <a:xfrm>
              <a:off x="5484459" y="3073177"/>
              <a:ext cx="18115" cy="39216"/>
            </a:xfrm>
            <a:custGeom>
              <a:avLst/>
              <a:gdLst/>
              <a:ahLst/>
              <a:cxnLst/>
              <a:rect l="l" t="t" r="r" b="b"/>
              <a:pathLst>
                <a:path w="461" h="998" extrusionOk="0">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9" name="Google Shape;779;p31"/>
            <p:cNvSpPr/>
            <p:nvPr/>
          </p:nvSpPr>
          <p:spPr>
            <a:xfrm>
              <a:off x="5684512" y="3073177"/>
              <a:ext cx="18076" cy="39216"/>
            </a:xfrm>
            <a:custGeom>
              <a:avLst/>
              <a:gdLst/>
              <a:ahLst/>
              <a:cxnLst/>
              <a:rect l="l" t="t" r="r" b="b"/>
              <a:pathLst>
                <a:path w="460" h="998" extrusionOk="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5" name="Group 284">
            <a:extLst>
              <a:ext uri="{FF2B5EF4-FFF2-40B4-BE49-F238E27FC236}">
                <a16:creationId xmlns:a16="http://schemas.microsoft.com/office/drawing/2014/main" id="{D6BDDDB3-6479-430F-8A16-4387B95E9163}"/>
              </a:ext>
            </a:extLst>
          </p:cNvPr>
          <p:cNvGrpSpPr/>
          <p:nvPr/>
        </p:nvGrpSpPr>
        <p:grpSpPr>
          <a:xfrm>
            <a:off x="4394088" y="1329593"/>
            <a:ext cx="4740975" cy="3379253"/>
            <a:chOff x="4394088" y="1329593"/>
            <a:chExt cx="4740975" cy="3379253"/>
          </a:xfrm>
        </p:grpSpPr>
        <p:grpSp>
          <p:nvGrpSpPr>
            <p:cNvPr id="286" name="Google Shape;682;p31">
              <a:extLst>
                <a:ext uri="{FF2B5EF4-FFF2-40B4-BE49-F238E27FC236}">
                  <a16:creationId xmlns:a16="http://schemas.microsoft.com/office/drawing/2014/main" id="{DC86B51F-B4BB-4C8A-869E-0B58D9F89FC5}"/>
                </a:ext>
              </a:extLst>
            </p:cNvPr>
            <p:cNvGrpSpPr/>
            <p:nvPr/>
          </p:nvGrpSpPr>
          <p:grpSpPr>
            <a:xfrm>
              <a:off x="4534350" y="4313399"/>
              <a:ext cx="4600713" cy="150450"/>
              <a:chOff x="0" y="4397412"/>
              <a:chExt cx="4600713" cy="150450"/>
            </a:xfrm>
          </p:grpSpPr>
          <p:sp>
            <p:nvSpPr>
              <p:cNvPr id="373" name="Google Shape;683;p31">
                <a:extLst>
                  <a:ext uri="{FF2B5EF4-FFF2-40B4-BE49-F238E27FC236}">
                    <a16:creationId xmlns:a16="http://schemas.microsoft.com/office/drawing/2014/main" id="{8B31ABE8-5AD0-4020-A554-D584119D7BD1}"/>
                  </a:ext>
                </a:extLst>
              </p:cNvPr>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4" name="Google Shape;684;p31">
                <a:extLst>
                  <a:ext uri="{FF2B5EF4-FFF2-40B4-BE49-F238E27FC236}">
                    <a16:creationId xmlns:a16="http://schemas.microsoft.com/office/drawing/2014/main" id="{1C9B13EE-9684-411C-B8C6-574D807D271E}"/>
                  </a:ext>
                </a:extLst>
              </p:cNvPr>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5" name="Google Shape;685;p31">
                <a:extLst>
                  <a:ext uri="{FF2B5EF4-FFF2-40B4-BE49-F238E27FC236}">
                    <a16:creationId xmlns:a16="http://schemas.microsoft.com/office/drawing/2014/main" id="{8270FDC0-6199-46E3-9912-BA1C3D4EC7E5}"/>
                  </a:ext>
                </a:extLst>
              </p:cNvPr>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FAFAFA"/>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6" name="Google Shape;686;p31">
                <a:extLst>
                  <a:ext uri="{FF2B5EF4-FFF2-40B4-BE49-F238E27FC236}">
                    <a16:creationId xmlns:a16="http://schemas.microsoft.com/office/drawing/2014/main" id="{03B1F585-AC02-40B8-AC35-B4D09F90AE8F}"/>
                  </a:ext>
                </a:extLst>
              </p:cNvPr>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7" name="Google Shape;687;p31">
                <a:extLst>
                  <a:ext uri="{FF2B5EF4-FFF2-40B4-BE49-F238E27FC236}">
                    <a16:creationId xmlns:a16="http://schemas.microsoft.com/office/drawing/2014/main" id="{E92CFBF9-9922-44E5-BDB6-3548A9B624FD}"/>
                  </a:ext>
                </a:extLst>
              </p:cNvPr>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FAFAF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287" name="Google Shape;688;p31">
              <a:extLst>
                <a:ext uri="{FF2B5EF4-FFF2-40B4-BE49-F238E27FC236}">
                  <a16:creationId xmlns:a16="http://schemas.microsoft.com/office/drawing/2014/main" id="{2CB3424C-9172-4476-934C-8C6474F73EEE}"/>
                </a:ext>
              </a:extLst>
            </p:cNvPr>
            <p:cNvGrpSpPr/>
            <p:nvPr/>
          </p:nvGrpSpPr>
          <p:grpSpPr>
            <a:xfrm>
              <a:off x="5215723" y="1329593"/>
              <a:ext cx="3081703" cy="2757573"/>
              <a:chOff x="5215723" y="1479118"/>
              <a:chExt cx="3081703" cy="2757573"/>
            </a:xfrm>
          </p:grpSpPr>
          <p:grpSp>
            <p:nvGrpSpPr>
              <p:cNvPr id="364" name="Google Shape;689;p31">
                <a:extLst>
                  <a:ext uri="{FF2B5EF4-FFF2-40B4-BE49-F238E27FC236}">
                    <a16:creationId xmlns:a16="http://schemas.microsoft.com/office/drawing/2014/main" id="{2F6FA6A2-8AB1-4A42-A742-99A23217A037}"/>
                  </a:ext>
                </a:extLst>
              </p:cNvPr>
              <p:cNvGrpSpPr/>
              <p:nvPr/>
            </p:nvGrpSpPr>
            <p:grpSpPr>
              <a:xfrm>
                <a:off x="5215723" y="1707350"/>
                <a:ext cx="3081703" cy="2529341"/>
                <a:chOff x="5150194" y="1591500"/>
                <a:chExt cx="3081703" cy="2529341"/>
              </a:xfrm>
            </p:grpSpPr>
            <p:sp>
              <p:nvSpPr>
                <p:cNvPr id="371" name="Google Shape;690;p31">
                  <a:extLst>
                    <a:ext uri="{FF2B5EF4-FFF2-40B4-BE49-F238E27FC236}">
                      <a16:creationId xmlns:a16="http://schemas.microsoft.com/office/drawing/2014/main" id="{4CF02BBF-5795-415C-A641-40EEC6A8E9B9}"/>
                    </a:ext>
                  </a:extLst>
                </p:cNvPr>
                <p:cNvSpPr/>
                <p:nvPr/>
              </p:nvSpPr>
              <p:spPr>
                <a:xfrm>
                  <a:off x="5150194" y="1591500"/>
                  <a:ext cx="1147444" cy="2529341"/>
                </a:xfrm>
                <a:custGeom>
                  <a:avLst/>
                  <a:gdLst/>
                  <a:ahLst/>
                  <a:cxnLst/>
                  <a:rect l="l" t="t" r="r" b="b"/>
                  <a:pathLst>
                    <a:path w="46540" h="64368" extrusionOk="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2" name="Google Shape;691;p31">
                  <a:extLst>
                    <a:ext uri="{FF2B5EF4-FFF2-40B4-BE49-F238E27FC236}">
                      <a16:creationId xmlns:a16="http://schemas.microsoft.com/office/drawing/2014/main" id="{23A3F3BD-A7AB-4FEB-B4B7-249F2885364F}"/>
                    </a:ext>
                  </a:extLst>
                </p:cNvPr>
                <p:cNvSpPr/>
                <p:nvPr/>
              </p:nvSpPr>
              <p:spPr>
                <a:xfrm>
                  <a:off x="6402990" y="1591500"/>
                  <a:ext cx="1828907" cy="2529341"/>
                </a:xfrm>
                <a:custGeom>
                  <a:avLst/>
                  <a:gdLst/>
                  <a:ahLst/>
                  <a:cxnLst/>
                  <a:rect l="l" t="t" r="r" b="b"/>
                  <a:pathLst>
                    <a:path w="46543" h="64368" extrusionOk="0">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365" name="Google Shape;692;p31">
                <a:extLst>
                  <a:ext uri="{FF2B5EF4-FFF2-40B4-BE49-F238E27FC236}">
                    <a16:creationId xmlns:a16="http://schemas.microsoft.com/office/drawing/2014/main" id="{5A6DF1B3-9480-4098-9B37-0CA2D49EDF33}"/>
                  </a:ext>
                </a:extLst>
              </p:cNvPr>
              <p:cNvGrpSpPr/>
              <p:nvPr/>
            </p:nvGrpSpPr>
            <p:grpSpPr>
              <a:xfrm>
                <a:off x="5723516" y="1479118"/>
                <a:ext cx="2288423" cy="1787926"/>
                <a:chOff x="5723516" y="1479118"/>
                <a:chExt cx="2288423" cy="1787926"/>
              </a:xfrm>
            </p:grpSpPr>
            <p:sp>
              <p:nvSpPr>
                <p:cNvPr id="366" name="Google Shape;693;p31">
                  <a:extLst>
                    <a:ext uri="{FF2B5EF4-FFF2-40B4-BE49-F238E27FC236}">
                      <a16:creationId xmlns:a16="http://schemas.microsoft.com/office/drawing/2014/main" id="{EF8987BE-B437-4FDD-AB8D-0727DC077E5F}"/>
                    </a:ext>
                  </a:extLst>
                </p:cNvPr>
                <p:cNvSpPr/>
                <p:nvPr/>
              </p:nvSpPr>
              <p:spPr>
                <a:xfrm>
                  <a:off x="5723516" y="1479118"/>
                  <a:ext cx="2288423" cy="291294"/>
                </a:xfrm>
                <a:custGeom>
                  <a:avLst/>
                  <a:gdLst/>
                  <a:ahLst/>
                  <a:cxnLst/>
                  <a:rect l="l" t="t" r="r" b="b"/>
                  <a:pathLst>
                    <a:path w="58237" h="7413" extrusionOk="0">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67" name="Google Shape;694;p31">
                  <a:extLst>
                    <a:ext uri="{FF2B5EF4-FFF2-40B4-BE49-F238E27FC236}">
                      <a16:creationId xmlns:a16="http://schemas.microsoft.com/office/drawing/2014/main" id="{FCA21031-EA0E-4BD2-8BAB-D5DB9526C5DB}"/>
                    </a:ext>
                  </a:extLst>
                </p:cNvPr>
                <p:cNvSpPr/>
                <p:nvPr/>
              </p:nvSpPr>
              <p:spPr>
                <a:xfrm>
                  <a:off x="6229445" y="1572681"/>
                  <a:ext cx="104407" cy="104368"/>
                </a:xfrm>
                <a:custGeom>
                  <a:avLst/>
                  <a:gdLst/>
                  <a:ahLst/>
                  <a:cxnLst/>
                  <a:rect l="l" t="t" r="r" b="b"/>
                  <a:pathLst>
                    <a:path w="2657" h="2656" extrusionOk="0">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68" name="Google Shape;695;p31">
                  <a:extLst>
                    <a:ext uri="{FF2B5EF4-FFF2-40B4-BE49-F238E27FC236}">
                      <a16:creationId xmlns:a16="http://schemas.microsoft.com/office/drawing/2014/main" id="{4252EA0E-491B-4078-8CA7-D58A277B0EB2}"/>
                    </a:ext>
                  </a:extLst>
                </p:cNvPr>
                <p:cNvSpPr/>
                <p:nvPr/>
              </p:nvSpPr>
              <p:spPr>
                <a:xfrm>
                  <a:off x="6044560" y="1572681"/>
                  <a:ext cx="104407" cy="104368"/>
                </a:xfrm>
                <a:custGeom>
                  <a:avLst/>
                  <a:gdLst/>
                  <a:ahLst/>
                  <a:cxnLst/>
                  <a:rect l="l" t="t" r="r" b="b"/>
                  <a:pathLst>
                    <a:path w="2657" h="2656" extrusionOk="0">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69" name="Google Shape;696;p31">
                  <a:extLst>
                    <a:ext uri="{FF2B5EF4-FFF2-40B4-BE49-F238E27FC236}">
                      <a16:creationId xmlns:a16="http://schemas.microsoft.com/office/drawing/2014/main" id="{A09C8246-2C65-4E73-B875-84F2CBB23CB3}"/>
                    </a:ext>
                  </a:extLst>
                </p:cNvPr>
                <p:cNvSpPr/>
                <p:nvPr/>
              </p:nvSpPr>
              <p:spPr>
                <a:xfrm>
                  <a:off x="5859635" y="1572681"/>
                  <a:ext cx="104407" cy="104368"/>
                </a:xfrm>
                <a:custGeom>
                  <a:avLst/>
                  <a:gdLst/>
                  <a:ahLst/>
                  <a:cxnLst/>
                  <a:rect l="l" t="t" r="r" b="b"/>
                  <a:pathLst>
                    <a:path w="2657" h="2656" extrusionOk="0">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rgbClr val="C1E5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0" name="Google Shape;697;p31">
                  <a:extLst>
                    <a:ext uri="{FF2B5EF4-FFF2-40B4-BE49-F238E27FC236}">
                      <a16:creationId xmlns:a16="http://schemas.microsoft.com/office/drawing/2014/main" id="{B811B447-3381-4D44-8077-9EA7AE331FFD}"/>
                    </a:ext>
                  </a:extLst>
                </p:cNvPr>
                <p:cNvSpPr/>
                <p:nvPr/>
              </p:nvSpPr>
              <p:spPr>
                <a:xfrm>
                  <a:off x="5723516" y="1770377"/>
                  <a:ext cx="2288423" cy="1496668"/>
                </a:xfrm>
                <a:custGeom>
                  <a:avLst/>
                  <a:gdLst/>
                  <a:ahLst/>
                  <a:cxnLst/>
                  <a:rect l="l" t="t" r="r" b="b"/>
                  <a:pathLst>
                    <a:path w="58237" h="38088" extrusionOk="0">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grpSp>
          <p:nvGrpSpPr>
            <p:cNvPr id="288" name="Google Shape;700;p31">
              <a:extLst>
                <a:ext uri="{FF2B5EF4-FFF2-40B4-BE49-F238E27FC236}">
                  <a16:creationId xmlns:a16="http://schemas.microsoft.com/office/drawing/2014/main" id="{E22CD223-AD61-4A63-BE84-2C097CDA74A6}"/>
                </a:ext>
              </a:extLst>
            </p:cNvPr>
            <p:cNvGrpSpPr/>
            <p:nvPr/>
          </p:nvGrpSpPr>
          <p:grpSpPr>
            <a:xfrm>
              <a:off x="4394088" y="3149994"/>
              <a:ext cx="1221060" cy="1220197"/>
              <a:chOff x="4394088" y="3299519"/>
              <a:chExt cx="1221060" cy="1220197"/>
            </a:xfrm>
          </p:grpSpPr>
          <p:sp>
            <p:nvSpPr>
              <p:cNvPr id="361" name="Google Shape;701;p31">
                <a:extLst>
                  <a:ext uri="{FF2B5EF4-FFF2-40B4-BE49-F238E27FC236}">
                    <a16:creationId xmlns:a16="http://schemas.microsoft.com/office/drawing/2014/main" id="{47E22CB7-6756-47F9-A994-401BD3CFF3D9}"/>
                  </a:ext>
                </a:extLst>
              </p:cNvPr>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rgbClr val="A4D8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62" name="Google Shape;702;p31">
                <a:extLst>
                  <a:ext uri="{FF2B5EF4-FFF2-40B4-BE49-F238E27FC236}">
                    <a16:creationId xmlns:a16="http://schemas.microsoft.com/office/drawing/2014/main" id="{DA2CF81F-7E2E-4698-B8BC-6DF6AFCA99A8}"/>
                  </a:ext>
                </a:extLst>
              </p:cNvPr>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rgbClr val="71B8D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63" name="Google Shape;703;p31">
                <a:extLst>
                  <a:ext uri="{FF2B5EF4-FFF2-40B4-BE49-F238E27FC236}">
                    <a16:creationId xmlns:a16="http://schemas.microsoft.com/office/drawing/2014/main" id="{18762A2E-C702-46B5-8726-F00E0692E490}"/>
                  </a:ext>
                </a:extLst>
              </p:cNvPr>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rgbClr val="53A7D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289" name="Google Shape;708;p31">
              <a:extLst>
                <a:ext uri="{FF2B5EF4-FFF2-40B4-BE49-F238E27FC236}">
                  <a16:creationId xmlns:a16="http://schemas.microsoft.com/office/drawing/2014/main" id="{CE26ED40-2DBE-4C96-B324-EB7FD30EF053}"/>
                </a:ext>
              </a:extLst>
            </p:cNvPr>
            <p:cNvGrpSpPr/>
            <p:nvPr/>
          </p:nvGrpSpPr>
          <p:grpSpPr>
            <a:xfrm>
              <a:off x="4710406" y="1665960"/>
              <a:ext cx="3380414" cy="2313100"/>
              <a:chOff x="4710406" y="1815485"/>
              <a:chExt cx="3380414" cy="2313100"/>
            </a:xfrm>
          </p:grpSpPr>
          <p:sp>
            <p:nvSpPr>
              <p:cNvPr id="342" name="Google Shape;709;p31">
                <a:extLst>
                  <a:ext uri="{FF2B5EF4-FFF2-40B4-BE49-F238E27FC236}">
                    <a16:creationId xmlns:a16="http://schemas.microsoft.com/office/drawing/2014/main" id="{41A7A9E9-56CC-4A3C-8EEF-F9D977A4336C}"/>
                  </a:ext>
                </a:extLst>
              </p:cNvPr>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43" name="Google Shape;710;p31">
                <a:extLst>
                  <a:ext uri="{FF2B5EF4-FFF2-40B4-BE49-F238E27FC236}">
                    <a16:creationId xmlns:a16="http://schemas.microsoft.com/office/drawing/2014/main" id="{2FDCEA9C-1D73-4141-ADAF-267DF5BE6384}"/>
                  </a:ext>
                </a:extLst>
              </p:cNvPr>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rgbClr val="FAFAFA"/>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344" name="Google Shape;711;p31">
                <a:extLst>
                  <a:ext uri="{FF2B5EF4-FFF2-40B4-BE49-F238E27FC236}">
                    <a16:creationId xmlns:a16="http://schemas.microsoft.com/office/drawing/2014/main" id="{81FA0463-A3B3-464E-84CE-35D33D7B986A}"/>
                  </a:ext>
                </a:extLst>
              </p:cNvPr>
              <p:cNvGrpSpPr/>
              <p:nvPr/>
            </p:nvGrpSpPr>
            <p:grpSpPr>
              <a:xfrm>
                <a:off x="4710585" y="2281922"/>
                <a:ext cx="3380235" cy="1683652"/>
                <a:chOff x="4710585" y="2281922"/>
                <a:chExt cx="3380235" cy="1683652"/>
              </a:xfrm>
            </p:grpSpPr>
            <p:sp>
              <p:nvSpPr>
                <p:cNvPr id="345" name="Google Shape;712;p31">
                  <a:extLst>
                    <a:ext uri="{FF2B5EF4-FFF2-40B4-BE49-F238E27FC236}">
                      <a16:creationId xmlns:a16="http://schemas.microsoft.com/office/drawing/2014/main" id="{8B92437E-7FC5-4EB1-9F6E-33503D529B94}"/>
                    </a:ext>
                  </a:extLst>
                </p:cNvPr>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346" name="Google Shape;713;p31">
                  <a:extLst>
                    <a:ext uri="{FF2B5EF4-FFF2-40B4-BE49-F238E27FC236}">
                      <a16:creationId xmlns:a16="http://schemas.microsoft.com/office/drawing/2014/main" id="{7BB965AD-F0F5-4BD7-9EB6-643ECBEB9E67}"/>
                    </a:ext>
                  </a:extLst>
                </p:cNvPr>
                <p:cNvGrpSpPr/>
                <p:nvPr/>
              </p:nvGrpSpPr>
              <p:grpSpPr>
                <a:xfrm>
                  <a:off x="4710585" y="2281922"/>
                  <a:ext cx="3380235" cy="634850"/>
                  <a:chOff x="4672653" y="2281922"/>
                  <a:chExt cx="3380235" cy="634850"/>
                </a:xfrm>
              </p:grpSpPr>
              <p:sp>
                <p:nvSpPr>
                  <p:cNvPr id="359" name="Google Shape;714;p31">
                    <a:extLst>
                      <a:ext uri="{FF2B5EF4-FFF2-40B4-BE49-F238E27FC236}">
                        <a16:creationId xmlns:a16="http://schemas.microsoft.com/office/drawing/2014/main" id="{7F050C6C-5BCF-4AB8-B5BD-00427BF18BD4}"/>
                      </a:ext>
                    </a:extLst>
                  </p:cNvPr>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60" name="Google Shape;715;p31">
                    <a:extLst>
                      <a:ext uri="{FF2B5EF4-FFF2-40B4-BE49-F238E27FC236}">
                        <a16:creationId xmlns:a16="http://schemas.microsoft.com/office/drawing/2014/main" id="{0ED38926-CBF1-453A-9EB7-C1FDF095B5C4}"/>
                      </a:ext>
                    </a:extLst>
                  </p:cNvPr>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347" name="Google Shape;716;p31">
                  <a:extLst>
                    <a:ext uri="{FF2B5EF4-FFF2-40B4-BE49-F238E27FC236}">
                      <a16:creationId xmlns:a16="http://schemas.microsoft.com/office/drawing/2014/main" id="{E43B4845-FF0B-4523-AAAA-CAEDB64481C2}"/>
                    </a:ext>
                  </a:extLst>
                </p:cNvPr>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rgbClr val="C1E5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48" name="Google Shape;717;p31">
                  <a:extLst>
                    <a:ext uri="{FF2B5EF4-FFF2-40B4-BE49-F238E27FC236}">
                      <a16:creationId xmlns:a16="http://schemas.microsoft.com/office/drawing/2014/main" id="{351D986A-22AF-4A48-875D-144FBA016DAD}"/>
                    </a:ext>
                  </a:extLst>
                </p:cNvPr>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rgbClr val="A4D8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49" name="Google Shape;718;p31">
                  <a:extLst>
                    <a:ext uri="{FF2B5EF4-FFF2-40B4-BE49-F238E27FC236}">
                      <a16:creationId xmlns:a16="http://schemas.microsoft.com/office/drawing/2014/main" id="{90B28A3F-B903-4C40-A23E-9C81A07960BB}"/>
                    </a:ext>
                  </a:extLst>
                </p:cNvPr>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rgbClr val="71B8D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0" name="Google Shape;719;p31">
                  <a:extLst>
                    <a:ext uri="{FF2B5EF4-FFF2-40B4-BE49-F238E27FC236}">
                      <a16:creationId xmlns:a16="http://schemas.microsoft.com/office/drawing/2014/main" id="{711D309B-69A8-4D72-94F8-95ABA02E0EE9}"/>
                    </a:ext>
                  </a:extLst>
                </p:cNvPr>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rgbClr val="C1E5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1" name="Google Shape;720;p31">
                  <a:extLst>
                    <a:ext uri="{FF2B5EF4-FFF2-40B4-BE49-F238E27FC236}">
                      <a16:creationId xmlns:a16="http://schemas.microsoft.com/office/drawing/2014/main" id="{568F859F-2CA6-4DC3-8836-F1BFDD96D3A8}"/>
                    </a:ext>
                  </a:extLst>
                </p:cNvPr>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rgbClr val="A4D8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2" name="Google Shape;721;p31">
                  <a:extLst>
                    <a:ext uri="{FF2B5EF4-FFF2-40B4-BE49-F238E27FC236}">
                      <a16:creationId xmlns:a16="http://schemas.microsoft.com/office/drawing/2014/main" id="{E10014BF-D15B-4E36-BF06-BE58C5882265}"/>
                    </a:ext>
                  </a:extLst>
                </p:cNvPr>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rgbClr val="C1E5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3" name="Google Shape;722;p31">
                  <a:extLst>
                    <a:ext uri="{FF2B5EF4-FFF2-40B4-BE49-F238E27FC236}">
                      <a16:creationId xmlns:a16="http://schemas.microsoft.com/office/drawing/2014/main" id="{8B08480E-87F6-4370-BEBD-EE1B0AFEBDF2}"/>
                    </a:ext>
                  </a:extLst>
                </p:cNvPr>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rgbClr val="A4D8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4" name="Google Shape;723;p31">
                  <a:extLst>
                    <a:ext uri="{FF2B5EF4-FFF2-40B4-BE49-F238E27FC236}">
                      <a16:creationId xmlns:a16="http://schemas.microsoft.com/office/drawing/2014/main" id="{05471ACE-D4B7-4C06-A549-79DF348DDE84}"/>
                    </a:ext>
                  </a:extLst>
                </p:cNvPr>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rgbClr val="71B8D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5" name="Google Shape;724;p31">
                  <a:extLst>
                    <a:ext uri="{FF2B5EF4-FFF2-40B4-BE49-F238E27FC236}">
                      <a16:creationId xmlns:a16="http://schemas.microsoft.com/office/drawing/2014/main" id="{7EC4CFBE-CF2A-4FFC-BC39-91B28031FD9E}"/>
                    </a:ext>
                  </a:extLst>
                </p:cNvPr>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rgbClr val="C1E5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6" name="Google Shape;725;p31">
                  <a:extLst>
                    <a:ext uri="{FF2B5EF4-FFF2-40B4-BE49-F238E27FC236}">
                      <a16:creationId xmlns:a16="http://schemas.microsoft.com/office/drawing/2014/main" id="{165FBE61-BCDF-4586-A593-17CA48AD2EC1}"/>
                    </a:ext>
                  </a:extLst>
                </p:cNvPr>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rgbClr val="A4D8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7" name="Google Shape;726;p31">
                  <a:extLst>
                    <a:ext uri="{FF2B5EF4-FFF2-40B4-BE49-F238E27FC236}">
                      <a16:creationId xmlns:a16="http://schemas.microsoft.com/office/drawing/2014/main" id="{8D2FCD39-80A4-4D44-BA10-B3397FA7D1D6}"/>
                    </a:ext>
                  </a:extLst>
                </p:cNvPr>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rgbClr val="71B8D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8" name="Google Shape;727;p31">
                  <a:extLst>
                    <a:ext uri="{FF2B5EF4-FFF2-40B4-BE49-F238E27FC236}">
                      <a16:creationId xmlns:a16="http://schemas.microsoft.com/office/drawing/2014/main" id="{10D9CD29-3FE0-4B5E-8C56-14B0A72B3FA6}"/>
                    </a:ext>
                  </a:extLst>
                </p:cNvPr>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rgbClr val="C1E5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grpSp>
          <p:nvGrpSpPr>
            <p:cNvPr id="290" name="Google Shape;728;p31">
              <a:extLst>
                <a:ext uri="{FF2B5EF4-FFF2-40B4-BE49-F238E27FC236}">
                  <a16:creationId xmlns:a16="http://schemas.microsoft.com/office/drawing/2014/main" id="{0B8836F2-F86D-4B83-ACC4-EA60D5B53F85}"/>
                </a:ext>
              </a:extLst>
            </p:cNvPr>
            <p:cNvGrpSpPr/>
            <p:nvPr/>
          </p:nvGrpSpPr>
          <p:grpSpPr>
            <a:xfrm>
              <a:off x="5262046" y="2085203"/>
              <a:ext cx="1054922" cy="2623643"/>
              <a:chOff x="5262046" y="2234728"/>
              <a:chExt cx="1054922" cy="2623643"/>
            </a:xfrm>
          </p:grpSpPr>
          <p:sp>
            <p:nvSpPr>
              <p:cNvPr id="291" name="Google Shape;729;p31">
                <a:extLst>
                  <a:ext uri="{FF2B5EF4-FFF2-40B4-BE49-F238E27FC236}">
                    <a16:creationId xmlns:a16="http://schemas.microsoft.com/office/drawing/2014/main" id="{870FB671-FF45-4079-9B58-74802A3A421C}"/>
                  </a:ext>
                </a:extLst>
              </p:cNvPr>
              <p:cNvSpPr/>
              <p:nvPr/>
            </p:nvSpPr>
            <p:spPr>
              <a:xfrm>
                <a:off x="6104070" y="2510819"/>
                <a:ext cx="54895" cy="4008"/>
              </a:xfrm>
              <a:custGeom>
                <a:avLst/>
                <a:gdLst/>
                <a:ahLst/>
                <a:cxnLst/>
                <a:rect l="l" t="t" r="r" b="b"/>
                <a:pathLst>
                  <a:path w="1397" h="102" extrusionOk="0">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2" name="Google Shape;730;p31">
                <a:extLst>
                  <a:ext uri="{FF2B5EF4-FFF2-40B4-BE49-F238E27FC236}">
                    <a16:creationId xmlns:a16="http://schemas.microsoft.com/office/drawing/2014/main" id="{3E5CC426-03FE-40A1-BAD1-50ADE624B5E3}"/>
                  </a:ext>
                </a:extLst>
              </p:cNvPr>
              <p:cNvSpPr/>
              <p:nvPr/>
            </p:nvSpPr>
            <p:spPr>
              <a:xfrm>
                <a:off x="6266871" y="2618410"/>
                <a:ext cx="157" cy="236"/>
              </a:xfrm>
              <a:custGeom>
                <a:avLst/>
                <a:gdLst/>
                <a:ahLst/>
                <a:cxnLst/>
                <a:rect l="l" t="t" r="r" b="b"/>
                <a:pathLst>
                  <a:path w="4" h="6" extrusionOk="0">
                    <a:moveTo>
                      <a:pt x="0" y="1"/>
                    </a:moveTo>
                    <a:cubicBezTo>
                      <a:pt x="0" y="5"/>
                      <a:pt x="4" y="5"/>
                      <a:pt x="4" y="5"/>
                    </a:cubicBezTo>
                    <a:cubicBezTo>
                      <a:pt x="4" y="5"/>
                      <a:pt x="0" y="5"/>
                      <a:pt x="0" y="1"/>
                    </a:cubicBezTo>
                    <a:close/>
                  </a:path>
                </a:pathLst>
              </a:custGeom>
              <a:solidFill>
                <a:srgbClr val="99BD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3" name="Google Shape;731;p31">
                <a:extLst>
                  <a:ext uri="{FF2B5EF4-FFF2-40B4-BE49-F238E27FC236}">
                    <a16:creationId xmlns:a16="http://schemas.microsoft.com/office/drawing/2014/main" id="{15931BC9-9C6B-401F-8556-760E0B31008A}"/>
                  </a:ext>
                </a:extLst>
              </p:cNvPr>
              <p:cNvSpPr/>
              <p:nvPr/>
            </p:nvSpPr>
            <p:spPr>
              <a:xfrm>
                <a:off x="5977067" y="2638333"/>
                <a:ext cx="3340" cy="49826"/>
              </a:xfrm>
              <a:custGeom>
                <a:avLst/>
                <a:gdLst/>
                <a:ahLst/>
                <a:cxnLst/>
                <a:rect l="l" t="t" r="r" b="b"/>
                <a:pathLst>
                  <a:path w="85" h="1268" extrusionOk="0">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4" name="Google Shape;732;p31">
                <a:extLst>
                  <a:ext uri="{FF2B5EF4-FFF2-40B4-BE49-F238E27FC236}">
                    <a16:creationId xmlns:a16="http://schemas.microsoft.com/office/drawing/2014/main" id="{55032977-4F42-422A-BDE7-3F93C88F740B}"/>
                  </a:ext>
                </a:extLst>
              </p:cNvPr>
              <p:cNvSpPr/>
              <p:nvPr/>
            </p:nvSpPr>
            <p:spPr>
              <a:xfrm>
                <a:off x="5988698" y="2715077"/>
                <a:ext cx="39099" cy="54306"/>
              </a:xfrm>
              <a:custGeom>
                <a:avLst/>
                <a:gdLst/>
                <a:ahLst/>
                <a:cxnLst/>
                <a:rect l="l" t="t" r="r" b="b"/>
                <a:pathLst>
                  <a:path w="995" h="1382" extrusionOk="0">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5" name="Google Shape;733;p31">
                <a:extLst>
                  <a:ext uri="{FF2B5EF4-FFF2-40B4-BE49-F238E27FC236}">
                    <a16:creationId xmlns:a16="http://schemas.microsoft.com/office/drawing/2014/main" id="{6DE76FAA-3A32-493E-BFBE-DE4C1E7C0CB7}"/>
                  </a:ext>
                </a:extLst>
              </p:cNvPr>
              <p:cNvSpPr/>
              <p:nvPr/>
            </p:nvSpPr>
            <p:spPr>
              <a:xfrm>
                <a:off x="5965592" y="2784355"/>
                <a:ext cx="125548" cy="256714"/>
              </a:xfrm>
              <a:custGeom>
                <a:avLst/>
                <a:gdLst/>
                <a:ahLst/>
                <a:cxnLst/>
                <a:rect l="l" t="t" r="r" b="b"/>
                <a:pathLst>
                  <a:path w="3195" h="6533" extrusionOk="0">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rgbClr val="53A7D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6" name="Google Shape;734;p31">
                <a:extLst>
                  <a:ext uri="{FF2B5EF4-FFF2-40B4-BE49-F238E27FC236}">
                    <a16:creationId xmlns:a16="http://schemas.microsoft.com/office/drawing/2014/main" id="{34E45FF8-5D88-4E34-B639-1FA978460CB1}"/>
                  </a:ext>
                </a:extLst>
              </p:cNvPr>
              <p:cNvSpPr/>
              <p:nvPr/>
            </p:nvSpPr>
            <p:spPr>
              <a:xfrm>
                <a:off x="5288021" y="2719557"/>
                <a:ext cx="227950" cy="308348"/>
              </a:xfrm>
              <a:custGeom>
                <a:avLst/>
                <a:gdLst/>
                <a:ahLst/>
                <a:cxnLst/>
                <a:rect l="l" t="t" r="r" b="b"/>
                <a:pathLst>
                  <a:path w="5801" h="7847" extrusionOk="0">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7" name="Google Shape;735;p31">
                <a:extLst>
                  <a:ext uri="{FF2B5EF4-FFF2-40B4-BE49-F238E27FC236}">
                    <a16:creationId xmlns:a16="http://schemas.microsoft.com/office/drawing/2014/main" id="{1A0B97B0-9CCA-4179-B2C5-9C4C3333C2AC}"/>
                  </a:ext>
                </a:extLst>
              </p:cNvPr>
              <p:cNvSpPr/>
              <p:nvPr/>
            </p:nvSpPr>
            <p:spPr>
              <a:xfrm>
                <a:off x="5297766" y="2639787"/>
                <a:ext cx="193528" cy="199147"/>
              </a:xfrm>
              <a:custGeom>
                <a:avLst/>
                <a:gdLst/>
                <a:ahLst/>
                <a:cxnLst/>
                <a:rect l="l" t="t" r="r" b="b"/>
                <a:pathLst>
                  <a:path w="4925" h="5068" extrusionOk="0">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rgbClr val="53A7D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8" name="Google Shape;736;p31">
                <a:extLst>
                  <a:ext uri="{FF2B5EF4-FFF2-40B4-BE49-F238E27FC236}">
                    <a16:creationId xmlns:a16="http://schemas.microsoft.com/office/drawing/2014/main" id="{67DB6847-E9C3-49AA-BDD1-F85809C8CBDB}"/>
                  </a:ext>
                </a:extLst>
              </p:cNvPr>
              <p:cNvSpPr/>
              <p:nvPr/>
            </p:nvSpPr>
            <p:spPr>
              <a:xfrm>
                <a:off x="5488310" y="2958906"/>
                <a:ext cx="102442" cy="63068"/>
              </a:xfrm>
              <a:custGeom>
                <a:avLst/>
                <a:gdLst/>
                <a:ahLst/>
                <a:cxnLst/>
                <a:rect l="l" t="t" r="r" b="b"/>
                <a:pathLst>
                  <a:path w="2607" h="1605" extrusionOk="0">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9" name="Google Shape;737;p31">
                <a:extLst>
                  <a:ext uri="{FF2B5EF4-FFF2-40B4-BE49-F238E27FC236}">
                    <a16:creationId xmlns:a16="http://schemas.microsoft.com/office/drawing/2014/main" id="{A0BBEB2C-B2B0-4525-84B4-5518E7FCE27E}"/>
                  </a:ext>
                </a:extLst>
              </p:cNvPr>
              <p:cNvSpPr/>
              <p:nvPr/>
            </p:nvSpPr>
            <p:spPr>
              <a:xfrm>
                <a:off x="5548510" y="2958906"/>
                <a:ext cx="95801" cy="96076"/>
              </a:xfrm>
              <a:custGeom>
                <a:avLst/>
                <a:gdLst/>
                <a:ahLst/>
                <a:cxnLst/>
                <a:rect l="l" t="t" r="r" b="b"/>
                <a:pathLst>
                  <a:path w="2438" h="2445" extrusionOk="0">
                    <a:moveTo>
                      <a:pt x="1074" y="1"/>
                    </a:moveTo>
                    <a:lnTo>
                      <a:pt x="1" y="1605"/>
                    </a:lnTo>
                    <a:lnTo>
                      <a:pt x="970" y="2445"/>
                    </a:lnTo>
                    <a:lnTo>
                      <a:pt x="2438" y="851"/>
                    </a:lnTo>
                    <a:lnTo>
                      <a:pt x="1074"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0" name="Google Shape;738;p31">
                <a:extLst>
                  <a:ext uri="{FF2B5EF4-FFF2-40B4-BE49-F238E27FC236}">
                    <a16:creationId xmlns:a16="http://schemas.microsoft.com/office/drawing/2014/main" id="{1BFA94ED-D4F9-4081-BD2A-3784597D4DB0}"/>
                  </a:ext>
                </a:extLst>
              </p:cNvPr>
              <p:cNvSpPr/>
              <p:nvPr/>
            </p:nvSpPr>
            <p:spPr>
              <a:xfrm>
                <a:off x="5395494" y="4767365"/>
                <a:ext cx="39099" cy="18940"/>
              </a:xfrm>
              <a:custGeom>
                <a:avLst/>
                <a:gdLst/>
                <a:ahLst/>
                <a:cxnLst/>
                <a:rect l="l" t="t" r="r" b="b"/>
                <a:pathLst>
                  <a:path w="995" h="482" extrusionOk="0">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1" name="Google Shape;739;p31">
                <a:extLst>
                  <a:ext uri="{FF2B5EF4-FFF2-40B4-BE49-F238E27FC236}">
                    <a16:creationId xmlns:a16="http://schemas.microsoft.com/office/drawing/2014/main" id="{2A3CE7E3-7918-45E1-B944-332DB8EF8142}"/>
                  </a:ext>
                </a:extLst>
              </p:cNvPr>
              <p:cNvSpPr/>
              <p:nvPr/>
            </p:nvSpPr>
            <p:spPr>
              <a:xfrm>
                <a:off x="5395612" y="4749799"/>
                <a:ext cx="23341" cy="33990"/>
              </a:xfrm>
              <a:custGeom>
                <a:avLst/>
                <a:gdLst/>
                <a:ahLst/>
                <a:cxnLst/>
                <a:rect l="l" t="t" r="r" b="b"/>
                <a:pathLst>
                  <a:path w="594" h="865" extrusionOk="0">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2" name="Google Shape;740;p31">
                <a:extLst>
                  <a:ext uri="{FF2B5EF4-FFF2-40B4-BE49-F238E27FC236}">
                    <a16:creationId xmlns:a16="http://schemas.microsoft.com/office/drawing/2014/main" id="{B5E0DD99-62A6-4E17-9118-B799A7FBBEDE}"/>
                  </a:ext>
                </a:extLst>
              </p:cNvPr>
              <p:cNvSpPr/>
              <p:nvPr/>
            </p:nvSpPr>
            <p:spPr>
              <a:xfrm>
                <a:off x="5732413" y="4767404"/>
                <a:ext cx="46722" cy="19058"/>
              </a:xfrm>
              <a:custGeom>
                <a:avLst/>
                <a:gdLst/>
                <a:ahLst/>
                <a:cxnLst/>
                <a:rect l="l" t="t" r="r" b="b"/>
                <a:pathLst>
                  <a:path w="1189" h="485" extrusionOk="0">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3" name="Google Shape;741;p31">
                <a:extLst>
                  <a:ext uri="{FF2B5EF4-FFF2-40B4-BE49-F238E27FC236}">
                    <a16:creationId xmlns:a16="http://schemas.microsoft.com/office/drawing/2014/main" id="{9D330CB6-04FE-4F8B-9200-0EB8D84D8383}"/>
                  </a:ext>
                </a:extLst>
              </p:cNvPr>
              <p:cNvSpPr/>
              <p:nvPr/>
            </p:nvSpPr>
            <p:spPr>
              <a:xfrm>
                <a:off x="5732413" y="4749799"/>
                <a:ext cx="29118" cy="33990"/>
              </a:xfrm>
              <a:custGeom>
                <a:avLst/>
                <a:gdLst/>
                <a:ahLst/>
                <a:cxnLst/>
                <a:rect l="l" t="t" r="r" b="b"/>
                <a:pathLst>
                  <a:path w="741" h="865" extrusionOk="0">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4" name="Google Shape;742;p31">
                <a:extLst>
                  <a:ext uri="{FF2B5EF4-FFF2-40B4-BE49-F238E27FC236}">
                    <a16:creationId xmlns:a16="http://schemas.microsoft.com/office/drawing/2014/main" id="{717FDEA9-BF25-409D-AFD4-3F17160A101B}"/>
                  </a:ext>
                </a:extLst>
              </p:cNvPr>
              <p:cNvSpPr/>
              <p:nvPr/>
            </p:nvSpPr>
            <p:spPr>
              <a:xfrm>
                <a:off x="5530867" y="2460324"/>
                <a:ext cx="185944" cy="209207"/>
              </a:xfrm>
              <a:custGeom>
                <a:avLst/>
                <a:gdLst/>
                <a:ahLst/>
                <a:cxnLst/>
                <a:rect l="l" t="t" r="r" b="b"/>
                <a:pathLst>
                  <a:path w="4732" h="5324" extrusionOk="0">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5" name="Google Shape;743;p31">
                <a:extLst>
                  <a:ext uri="{FF2B5EF4-FFF2-40B4-BE49-F238E27FC236}">
                    <a16:creationId xmlns:a16="http://schemas.microsoft.com/office/drawing/2014/main" id="{ECB0B100-11D6-4AD5-B11B-87EF6807675C}"/>
                  </a:ext>
                </a:extLst>
              </p:cNvPr>
              <p:cNvSpPr/>
              <p:nvPr/>
            </p:nvSpPr>
            <p:spPr>
              <a:xfrm>
                <a:off x="5716066" y="2364954"/>
                <a:ext cx="35444" cy="16268"/>
              </a:xfrm>
              <a:custGeom>
                <a:avLst/>
                <a:gdLst/>
                <a:ahLst/>
                <a:cxnLst/>
                <a:rect l="l" t="t" r="r" b="b"/>
                <a:pathLst>
                  <a:path w="902" h="414" extrusionOk="0">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6" name="Google Shape;744;p31">
                <a:extLst>
                  <a:ext uri="{FF2B5EF4-FFF2-40B4-BE49-F238E27FC236}">
                    <a16:creationId xmlns:a16="http://schemas.microsoft.com/office/drawing/2014/main" id="{48865234-3068-4961-9E76-AB3FCF889B29}"/>
                  </a:ext>
                </a:extLst>
              </p:cNvPr>
              <p:cNvSpPr/>
              <p:nvPr/>
            </p:nvSpPr>
            <p:spPr>
              <a:xfrm>
                <a:off x="5721292" y="2426884"/>
                <a:ext cx="21887" cy="44757"/>
              </a:xfrm>
              <a:custGeom>
                <a:avLst/>
                <a:gdLst/>
                <a:ahLst/>
                <a:cxnLst/>
                <a:rect l="l" t="t" r="r" b="b"/>
                <a:pathLst>
                  <a:path w="557" h="1139" extrusionOk="0">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7" name="Google Shape;745;p31">
                <a:extLst>
                  <a:ext uri="{FF2B5EF4-FFF2-40B4-BE49-F238E27FC236}">
                    <a16:creationId xmlns:a16="http://schemas.microsoft.com/office/drawing/2014/main" id="{CA2B0716-AA9A-4108-9AF4-377A52B2C061}"/>
                  </a:ext>
                </a:extLst>
              </p:cNvPr>
              <p:cNvSpPr/>
              <p:nvPr/>
            </p:nvSpPr>
            <p:spPr>
              <a:xfrm>
                <a:off x="5726637" y="2406332"/>
                <a:ext cx="16543" cy="21691"/>
              </a:xfrm>
              <a:custGeom>
                <a:avLst/>
                <a:gdLst/>
                <a:ahLst/>
                <a:cxnLst/>
                <a:rect l="l" t="t" r="r" b="b"/>
                <a:pathLst>
                  <a:path w="421" h="552" extrusionOk="0">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8" name="Google Shape;746;p31">
                <a:extLst>
                  <a:ext uri="{FF2B5EF4-FFF2-40B4-BE49-F238E27FC236}">
                    <a16:creationId xmlns:a16="http://schemas.microsoft.com/office/drawing/2014/main" id="{22338DB7-5862-45C1-AA88-621D19722853}"/>
                  </a:ext>
                </a:extLst>
              </p:cNvPr>
              <p:cNvSpPr/>
              <p:nvPr/>
            </p:nvSpPr>
            <p:spPr>
              <a:xfrm>
                <a:off x="5735557" y="2405743"/>
                <a:ext cx="15129" cy="4401"/>
              </a:xfrm>
              <a:custGeom>
                <a:avLst/>
                <a:gdLst/>
                <a:ahLst/>
                <a:cxnLst/>
                <a:rect l="l" t="t" r="r" b="b"/>
                <a:pathLst>
                  <a:path w="385" h="112" extrusionOk="0">
                    <a:moveTo>
                      <a:pt x="384" y="0"/>
                    </a:moveTo>
                    <a:lnTo>
                      <a:pt x="0" y="18"/>
                    </a:lnTo>
                    <a:cubicBezTo>
                      <a:pt x="43" y="88"/>
                      <a:pt x="97" y="111"/>
                      <a:pt x="151" y="111"/>
                    </a:cubicBezTo>
                    <a:cubicBezTo>
                      <a:pt x="268" y="111"/>
                      <a:pt x="384" y="0"/>
                      <a:pt x="384" y="0"/>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9" name="Google Shape;747;p31">
                <a:extLst>
                  <a:ext uri="{FF2B5EF4-FFF2-40B4-BE49-F238E27FC236}">
                    <a16:creationId xmlns:a16="http://schemas.microsoft.com/office/drawing/2014/main" id="{558BFE86-5441-4C36-A4E0-D1B1F5F6C908}"/>
                  </a:ext>
                </a:extLst>
              </p:cNvPr>
              <p:cNvSpPr/>
              <p:nvPr/>
            </p:nvSpPr>
            <p:spPr>
              <a:xfrm>
                <a:off x="5651897" y="4608414"/>
                <a:ext cx="78865" cy="173527"/>
              </a:xfrm>
              <a:custGeom>
                <a:avLst/>
                <a:gdLst/>
                <a:ahLst/>
                <a:cxnLst/>
                <a:rect l="l" t="t" r="r" b="b"/>
                <a:pathLst>
                  <a:path w="2007" h="4416" extrusionOk="0">
                    <a:moveTo>
                      <a:pt x="101" y="1"/>
                    </a:moveTo>
                    <a:lnTo>
                      <a:pt x="1" y="4416"/>
                    </a:lnTo>
                    <a:lnTo>
                      <a:pt x="1907" y="4416"/>
                    </a:lnTo>
                    <a:lnTo>
                      <a:pt x="2007"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0" name="Google Shape;748;p31">
                <a:extLst>
                  <a:ext uri="{FF2B5EF4-FFF2-40B4-BE49-F238E27FC236}">
                    <a16:creationId xmlns:a16="http://schemas.microsoft.com/office/drawing/2014/main" id="{67BEF06D-6051-4767-AE81-ED2CDAC1120C}"/>
                  </a:ext>
                </a:extLst>
              </p:cNvPr>
              <p:cNvSpPr/>
              <p:nvPr/>
            </p:nvSpPr>
            <p:spPr>
              <a:xfrm>
                <a:off x="5311559" y="4608414"/>
                <a:ext cx="97923" cy="173527"/>
              </a:xfrm>
              <a:custGeom>
                <a:avLst/>
                <a:gdLst/>
                <a:ahLst/>
                <a:cxnLst/>
                <a:rect l="l" t="t" r="r" b="b"/>
                <a:pathLst>
                  <a:path w="2492" h="4416" extrusionOk="0">
                    <a:moveTo>
                      <a:pt x="586" y="1"/>
                    </a:moveTo>
                    <a:lnTo>
                      <a:pt x="1" y="4416"/>
                    </a:lnTo>
                    <a:lnTo>
                      <a:pt x="1906" y="4416"/>
                    </a:lnTo>
                    <a:lnTo>
                      <a:pt x="2492"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1" name="Google Shape;749;p31">
                <a:extLst>
                  <a:ext uri="{FF2B5EF4-FFF2-40B4-BE49-F238E27FC236}">
                    <a16:creationId xmlns:a16="http://schemas.microsoft.com/office/drawing/2014/main" id="{9E925381-ACE6-44CD-8A17-333EEA11522E}"/>
                  </a:ext>
                </a:extLst>
              </p:cNvPr>
              <p:cNvSpPr/>
              <p:nvPr/>
            </p:nvSpPr>
            <p:spPr>
              <a:xfrm>
                <a:off x="5290811" y="4773298"/>
                <a:ext cx="214001" cy="85074"/>
              </a:xfrm>
              <a:custGeom>
                <a:avLst/>
                <a:gdLst/>
                <a:ahLst/>
                <a:cxnLst/>
                <a:rect l="l" t="t" r="r" b="b"/>
                <a:pathLst>
                  <a:path w="5446" h="2165" extrusionOk="0">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rgbClr val="71B8D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2" name="Google Shape;750;p31">
                <a:extLst>
                  <a:ext uri="{FF2B5EF4-FFF2-40B4-BE49-F238E27FC236}">
                    <a16:creationId xmlns:a16="http://schemas.microsoft.com/office/drawing/2014/main" id="{B41F9FD5-1240-4683-9646-ED4320B67164}"/>
                  </a:ext>
                </a:extLst>
              </p:cNvPr>
              <p:cNvSpPr/>
              <p:nvPr/>
            </p:nvSpPr>
            <p:spPr>
              <a:xfrm>
                <a:off x="5629184" y="4773298"/>
                <a:ext cx="227675" cy="85074"/>
              </a:xfrm>
              <a:custGeom>
                <a:avLst/>
                <a:gdLst/>
                <a:ahLst/>
                <a:cxnLst/>
                <a:rect l="l" t="t" r="r" b="b"/>
                <a:pathLst>
                  <a:path w="5794" h="2165" extrusionOk="0">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rgbClr val="71B8D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3" name="Google Shape;751;p31">
                <a:extLst>
                  <a:ext uri="{FF2B5EF4-FFF2-40B4-BE49-F238E27FC236}">
                    <a16:creationId xmlns:a16="http://schemas.microsoft.com/office/drawing/2014/main" id="{1013E8DD-C2C3-4FF7-839D-E25F649A38F5}"/>
                  </a:ext>
                </a:extLst>
              </p:cNvPr>
              <p:cNvSpPr/>
              <p:nvPr/>
            </p:nvSpPr>
            <p:spPr>
              <a:xfrm>
                <a:off x="5653744" y="4608571"/>
                <a:ext cx="77018" cy="89475"/>
              </a:xfrm>
              <a:custGeom>
                <a:avLst/>
                <a:gdLst/>
                <a:ahLst/>
                <a:cxnLst/>
                <a:rect l="l" t="t" r="r" b="b"/>
                <a:pathLst>
                  <a:path w="1960" h="2277" extrusionOk="0">
                    <a:moveTo>
                      <a:pt x="51" y="0"/>
                    </a:moveTo>
                    <a:lnTo>
                      <a:pt x="0" y="2276"/>
                    </a:lnTo>
                    <a:lnTo>
                      <a:pt x="1910" y="2276"/>
                    </a:lnTo>
                    <a:lnTo>
                      <a:pt x="1960" y="0"/>
                    </a:lnTo>
                    <a:close/>
                  </a:path>
                </a:pathLst>
              </a:custGeom>
              <a:solidFill>
                <a:srgbClr val="CE6F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4" name="Google Shape;752;p31">
                <a:extLst>
                  <a:ext uri="{FF2B5EF4-FFF2-40B4-BE49-F238E27FC236}">
                    <a16:creationId xmlns:a16="http://schemas.microsoft.com/office/drawing/2014/main" id="{34C987DF-A159-409E-B2C1-A5A22DF554F8}"/>
                  </a:ext>
                </a:extLst>
              </p:cNvPr>
              <p:cNvSpPr/>
              <p:nvPr/>
            </p:nvSpPr>
            <p:spPr>
              <a:xfrm>
                <a:off x="5322718" y="4608571"/>
                <a:ext cx="86763" cy="89475"/>
              </a:xfrm>
              <a:custGeom>
                <a:avLst/>
                <a:gdLst/>
                <a:ahLst/>
                <a:cxnLst/>
                <a:rect l="l" t="t" r="r" b="b"/>
                <a:pathLst>
                  <a:path w="2208" h="2277" extrusionOk="0">
                    <a:moveTo>
                      <a:pt x="302" y="0"/>
                    </a:moveTo>
                    <a:lnTo>
                      <a:pt x="0" y="2276"/>
                    </a:lnTo>
                    <a:lnTo>
                      <a:pt x="1906" y="2276"/>
                    </a:lnTo>
                    <a:lnTo>
                      <a:pt x="2208" y="0"/>
                    </a:lnTo>
                    <a:close/>
                  </a:path>
                </a:pathLst>
              </a:custGeom>
              <a:solidFill>
                <a:srgbClr val="CE6F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5" name="Google Shape;753;p31">
                <a:extLst>
                  <a:ext uri="{FF2B5EF4-FFF2-40B4-BE49-F238E27FC236}">
                    <a16:creationId xmlns:a16="http://schemas.microsoft.com/office/drawing/2014/main" id="{BA8CC627-9920-4A5C-A3C1-EF4DF4E103B7}"/>
                  </a:ext>
                </a:extLst>
              </p:cNvPr>
              <p:cNvSpPr/>
              <p:nvPr/>
            </p:nvSpPr>
            <p:spPr>
              <a:xfrm>
                <a:off x="5401860" y="2621986"/>
                <a:ext cx="429730" cy="473741"/>
              </a:xfrm>
              <a:custGeom>
                <a:avLst/>
                <a:gdLst/>
                <a:ahLst/>
                <a:cxnLst/>
                <a:rect l="l" t="t" r="r" b="b"/>
                <a:pathLst>
                  <a:path w="10936" h="12056" extrusionOk="0">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rgbClr val="53A7D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6" name="Google Shape;754;p31">
                <a:extLst>
                  <a:ext uri="{FF2B5EF4-FFF2-40B4-BE49-F238E27FC236}">
                    <a16:creationId xmlns:a16="http://schemas.microsoft.com/office/drawing/2014/main" id="{6CF57191-00C0-44DD-B071-DC77FDAC355D}"/>
                  </a:ext>
                </a:extLst>
              </p:cNvPr>
              <p:cNvSpPr/>
              <p:nvPr/>
            </p:nvSpPr>
            <p:spPr>
              <a:xfrm>
                <a:off x="5744595" y="2726905"/>
                <a:ext cx="303515" cy="331846"/>
              </a:xfrm>
              <a:custGeom>
                <a:avLst/>
                <a:gdLst/>
                <a:ahLst/>
                <a:cxnLst/>
                <a:rect l="l" t="t" r="r" b="b"/>
                <a:pathLst>
                  <a:path w="7724" h="8445" extrusionOk="0">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7" name="Google Shape;755;p31">
                <a:extLst>
                  <a:ext uri="{FF2B5EF4-FFF2-40B4-BE49-F238E27FC236}">
                    <a16:creationId xmlns:a16="http://schemas.microsoft.com/office/drawing/2014/main" id="{1237E356-F91B-4734-8E83-FDBCC08EF380}"/>
                  </a:ext>
                </a:extLst>
              </p:cNvPr>
              <p:cNvSpPr/>
              <p:nvPr/>
            </p:nvSpPr>
            <p:spPr>
              <a:xfrm>
                <a:off x="5682076" y="2638490"/>
                <a:ext cx="167161" cy="221034"/>
              </a:xfrm>
              <a:custGeom>
                <a:avLst/>
                <a:gdLst/>
                <a:ahLst/>
                <a:cxnLst/>
                <a:rect l="l" t="t" r="r" b="b"/>
                <a:pathLst>
                  <a:path w="4254" h="5625" extrusionOk="0">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rgbClr val="53A7D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8" name="Google Shape;756;p31">
                <a:extLst>
                  <a:ext uri="{FF2B5EF4-FFF2-40B4-BE49-F238E27FC236}">
                    <a16:creationId xmlns:a16="http://schemas.microsoft.com/office/drawing/2014/main" id="{CABE281E-59B1-468E-9A92-54C402670897}"/>
                  </a:ext>
                </a:extLst>
              </p:cNvPr>
              <p:cNvSpPr/>
              <p:nvPr/>
            </p:nvSpPr>
            <p:spPr>
              <a:xfrm>
                <a:off x="5997618" y="2884126"/>
                <a:ext cx="87038" cy="62676"/>
              </a:xfrm>
              <a:custGeom>
                <a:avLst/>
                <a:gdLst/>
                <a:ahLst/>
                <a:cxnLst/>
                <a:rect l="l" t="t" r="r" b="b"/>
                <a:pathLst>
                  <a:path w="2215" h="1595" extrusionOk="0">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319" name="Google Shape;757;p31">
                <a:extLst>
                  <a:ext uri="{FF2B5EF4-FFF2-40B4-BE49-F238E27FC236}">
                    <a16:creationId xmlns:a16="http://schemas.microsoft.com/office/drawing/2014/main" id="{D725182E-569B-444C-AF60-C2D05DCD9E9B}"/>
                  </a:ext>
                </a:extLst>
              </p:cNvPr>
              <p:cNvGrpSpPr/>
              <p:nvPr/>
            </p:nvGrpSpPr>
            <p:grpSpPr>
              <a:xfrm>
                <a:off x="5932859" y="2488224"/>
                <a:ext cx="384109" cy="413192"/>
                <a:chOff x="5932859" y="2488224"/>
                <a:chExt cx="384109" cy="413192"/>
              </a:xfrm>
            </p:grpSpPr>
            <p:sp>
              <p:nvSpPr>
                <p:cNvPr id="332" name="Google Shape;758;p31">
                  <a:extLst>
                    <a:ext uri="{FF2B5EF4-FFF2-40B4-BE49-F238E27FC236}">
                      <a16:creationId xmlns:a16="http://schemas.microsoft.com/office/drawing/2014/main" id="{CF777556-7384-4A85-818F-34C18325C22A}"/>
                    </a:ext>
                  </a:extLst>
                </p:cNvPr>
                <p:cNvSpPr/>
                <p:nvPr/>
              </p:nvSpPr>
              <p:spPr>
                <a:xfrm>
                  <a:off x="5978835" y="2512234"/>
                  <a:ext cx="274515" cy="202880"/>
                </a:xfrm>
                <a:custGeom>
                  <a:avLst/>
                  <a:gdLst/>
                  <a:ahLst/>
                  <a:cxnLst/>
                  <a:rect l="l" t="t" r="r" b="b"/>
                  <a:pathLst>
                    <a:path w="6986" h="5163" extrusionOk="0">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3" name="Google Shape;759;p31">
                  <a:extLst>
                    <a:ext uri="{FF2B5EF4-FFF2-40B4-BE49-F238E27FC236}">
                      <a16:creationId xmlns:a16="http://schemas.microsoft.com/office/drawing/2014/main" id="{77003219-2057-43D9-AE18-7AFDAEC21159}"/>
                    </a:ext>
                  </a:extLst>
                </p:cNvPr>
                <p:cNvSpPr/>
                <p:nvPr/>
              </p:nvSpPr>
              <p:spPr>
                <a:xfrm>
                  <a:off x="6121163" y="2585716"/>
                  <a:ext cx="134743" cy="67745"/>
                </a:xfrm>
                <a:custGeom>
                  <a:avLst/>
                  <a:gdLst/>
                  <a:ahLst/>
                  <a:cxnLst/>
                  <a:rect l="l" t="t" r="r" b="b"/>
                  <a:pathLst>
                    <a:path w="3429" h="1724" extrusionOk="0">
                      <a:moveTo>
                        <a:pt x="2010" y="1"/>
                      </a:moveTo>
                      <a:lnTo>
                        <a:pt x="1" y="940"/>
                      </a:lnTo>
                      <a:lnTo>
                        <a:pt x="1" y="1723"/>
                      </a:lnTo>
                      <a:lnTo>
                        <a:pt x="3428" y="126"/>
                      </a:lnTo>
                      <a:cubicBezTo>
                        <a:pt x="3407" y="83"/>
                        <a:pt x="3385" y="44"/>
                        <a:pt x="3364" y="1"/>
                      </a:cubicBezTo>
                      <a:close/>
                    </a:path>
                  </a:pathLst>
                </a:custGeom>
                <a:solidFill>
                  <a:srgbClr val="A4D8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4" name="Google Shape;760;p31">
                  <a:extLst>
                    <a:ext uri="{FF2B5EF4-FFF2-40B4-BE49-F238E27FC236}">
                      <a16:creationId xmlns:a16="http://schemas.microsoft.com/office/drawing/2014/main" id="{0246E424-FC2E-4870-9A03-A0E2E4F8C8A3}"/>
                    </a:ext>
                  </a:extLst>
                </p:cNvPr>
                <p:cNvSpPr/>
                <p:nvPr/>
              </p:nvSpPr>
              <p:spPr>
                <a:xfrm>
                  <a:off x="6121163" y="2618607"/>
                  <a:ext cx="151364" cy="187319"/>
                </a:xfrm>
                <a:custGeom>
                  <a:avLst/>
                  <a:gdLst/>
                  <a:ahLst/>
                  <a:cxnLst/>
                  <a:rect l="l" t="t" r="r" b="b"/>
                  <a:pathLst>
                    <a:path w="3852" h="4767" extrusionOk="0">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rgbClr val="A4D8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5" name="Google Shape;761;p31">
                  <a:extLst>
                    <a:ext uri="{FF2B5EF4-FFF2-40B4-BE49-F238E27FC236}">
                      <a16:creationId xmlns:a16="http://schemas.microsoft.com/office/drawing/2014/main" id="{2223378A-FF94-4CEE-81E3-A3A2DCD0C2F9}"/>
                    </a:ext>
                  </a:extLst>
                </p:cNvPr>
                <p:cNvSpPr/>
                <p:nvPr/>
              </p:nvSpPr>
              <p:spPr>
                <a:xfrm>
                  <a:off x="6121163" y="2585716"/>
                  <a:ext cx="79022" cy="36977"/>
                </a:xfrm>
                <a:custGeom>
                  <a:avLst/>
                  <a:gdLst/>
                  <a:ahLst/>
                  <a:cxnLst/>
                  <a:rect l="l" t="t" r="r" b="b"/>
                  <a:pathLst>
                    <a:path w="2011" h="941" extrusionOk="0">
                      <a:moveTo>
                        <a:pt x="1" y="1"/>
                      </a:moveTo>
                      <a:lnTo>
                        <a:pt x="1" y="940"/>
                      </a:lnTo>
                      <a:lnTo>
                        <a:pt x="2010" y="1"/>
                      </a:lnTo>
                      <a:close/>
                    </a:path>
                  </a:pathLst>
                </a:custGeom>
                <a:solidFill>
                  <a:srgbClr val="C1E5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6" name="Google Shape;762;p31">
                  <a:extLst>
                    <a:ext uri="{FF2B5EF4-FFF2-40B4-BE49-F238E27FC236}">
                      <a16:creationId xmlns:a16="http://schemas.microsoft.com/office/drawing/2014/main" id="{8C9BD2B0-9481-4A2C-9846-6E86B5CD8A87}"/>
                    </a:ext>
                  </a:extLst>
                </p:cNvPr>
                <p:cNvSpPr/>
                <p:nvPr/>
              </p:nvSpPr>
              <p:spPr>
                <a:xfrm>
                  <a:off x="6121163" y="2590667"/>
                  <a:ext cx="151207" cy="135253"/>
                </a:xfrm>
                <a:custGeom>
                  <a:avLst/>
                  <a:gdLst/>
                  <a:ahLst/>
                  <a:cxnLst/>
                  <a:rect l="l" t="t" r="r" b="b"/>
                  <a:pathLst>
                    <a:path w="3848" h="3442" extrusionOk="0">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rgbClr val="C1E5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7" name="Google Shape;763;p31">
                  <a:extLst>
                    <a:ext uri="{FF2B5EF4-FFF2-40B4-BE49-F238E27FC236}">
                      <a16:creationId xmlns:a16="http://schemas.microsoft.com/office/drawing/2014/main" id="{B23C1261-DC1F-4779-B2F5-BE0D0C063FA3}"/>
                    </a:ext>
                  </a:extLst>
                </p:cNvPr>
                <p:cNvSpPr/>
                <p:nvPr/>
              </p:nvSpPr>
              <p:spPr>
                <a:xfrm>
                  <a:off x="6027758" y="2725883"/>
                  <a:ext cx="93444" cy="79887"/>
                </a:xfrm>
                <a:custGeom>
                  <a:avLst/>
                  <a:gdLst/>
                  <a:ahLst/>
                  <a:cxnLst/>
                  <a:rect l="l" t="t" r="r" b="b"/>
                  <a:pathLst>
                    <a:path w="2378" h="2033" extrusionOk="0">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8" name="Google Shape;764;p31">
                  <a:extLst>
                    <a:ext uri="{FF2B5EF4-FFF2-40B4-BE49-F238E27FC236}">
                      <a16:creationId xmlns:a16="http://schemas.microsoft.com/office/drawing/2014/main" id="{2A5F8386-3558-4F94-8248-F80C245F0593}"/>
                    </a:ext>
                  </a:extLst>
                </p:cNvPr>
                <p:cNvSpPr/>
                <p:nvPr/>
              </p:nvSpPr>
              <p:spPr>
                <a:xfrm>
                  <a:off x="5976438" y="2533532"/>
                  <a:ext cx="264220" cy="154626"/>
                </a:xfrm>
                <a:custGeom>
                  <a:avLst/>
                  <a:gdLst/>
                  <a:ahLst/>
                  <a:cxnLst/>
                  <a:rect l="l" t="t" r="r" b="b"/>
                  <a:pathLst>
                    <a:path w="6724" h="3935" extrusionOk="0">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9" name="Google Shape;765;p31">
                  <a:extLst>
                    <a:ext uri="{FF2B5EF4-FFF2-40B4-BE49-F238E27FC236}">
                      <a16:creationId xmlns:a16="http://schemas.microsoft.com/office/drawing/2014/main" id="{3A85122B-7A5C-447E-9FEF-C4929DF6A2C5}"/>
                    </a:ext>
                  </a:extLst>
                </p:cNvPr>
                <p:cNvSpPr/>
                <p:nvPr/>
              </p:nvSpPr>
              <p:spPr>
                <a:xfrm>
                  <a:off x="5988698" y="2653422"/>
                  <a:ext cx="132503" cy="115960"/>
                </a:xfrm>
                <a:custGeom>
                  <a:avLst/>
                  <a:gdLst/>
                  <a:ahLst/>
                  <a:cxnLst/>
                  <a:rect l="l" t="t" r="r" b="b"/>
                  <a:pathLst>
                    <a:path w="3372" h="2951" extrusionOk="0">
                      <a:moveTo>
                        <a:pt x="3372" y="0"/>
                      </a:moveTo>
                      <a:lnTo>
                        <a:pt x="1" y="1569"/>
                      </a:lnTo>
                      <a:cubicBezTo>
                        <a:pt x="220" y="2093"/>
                        <a:pt x="561" y="2570"/>
                        <a:pt x="995" y="2951"/>
                      </a:cubicBezTo>
                      <a:lnTo>
                        <a:pt x="3372" y="1845"/>
                      </a:lnTo>
                      <a:lnTo>
                        <a:pt x="3372" y="0"/>
                      </a:ln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40" name="Google Shape;766;p31">
                  <a:extLst>
                    <a:ext uri="{FF2B5EF4-FFF2-40B4-BE49-F238E27FC236}">
                      <a16:creationId xmlns:a16="http://schemas.microsoft.com/office/drawing/2014/main" id="{A150837D-5F00-45F3-B9D5-1B5CF5480BD7}"/>
                    </a:ext>
                  </a:extLst>
                </p:cNvPr>
                <p:cNvSpPr/>
                <p:nvPr/>
              </p:nvSpPr>
              <p:spPr>
                <a:xfrm>
                  <a:off x="5932859" y="2488224"/>
                  <a:ext cx="384109" cy="340295"/>
                </a:xfrm>
                <a:custGeom>
                  <a:avLst/>
                  <a:gdLst/>
                  <a:ahLst/>
                  <a:cxnLst/>
                  <a:rect l="l" t="t" r="r" b="b"/>
                  <a:pathLst>
                    <a:path w="9775" h="8660" extrusionOk="0">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rgbClr val="53A7D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41" name="Google Shape;767;p31">
                  <a:extLst>
                    <a:ext uri="{FF2B5EF4-FFF2-40B4-BE49-F238E27FC236}">
                      <a16:creationId xmlns:a16="http://schemas.microsoft.com/office/drawing/2014/main" id="{DA21BAB6-FECE-426D-B93C-A38F067F3DD2}"/>
                    </a:ext>
                  </a:extLst>
                </p:cNvPr>
                <p:cNvSpPr/>
                <p:nvPr/>
              </p:nvSpPr>
              <p:spPr>
                <a:xfrm>
                  <a:off x="6008032" y="2844399"/>
                  <a:ext cx="85231" cy="57017"/>
                </a:xfrm>
                <a:custGeom>
                  <a:avLst/>
                  <a:gdLst/>
                  <a:ahLst/>
                  <a:cxnLst/>
                  <a:rect l="l" t="t" r="r" b="b"/>
                  <a:pathLst>
                    <a:path w="2169" h="1451" extrusionOk="0">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320" name="Google Shape;768;p31">
                <a:extLst>
                  <a:ext uri="{FF2B5EF4-FFF2-40B4-BE49-F238E27FC236}">
                    <a16:creationId xmlns:a16="http://schemas.microsoft.com/office/drawing/2014/main" id="{175E73DD-E007-4C7A-BD64-6325A190D221}"/>
                  </a:ext>
                </a:extLst>
              </p:cNvPr>
              <p:cNvSpPr/>
              <p:nvPr/>
            </p:nvSpPr>
            <p:spPr>
              <a:xfrm>
                <a:off x="5515934" y="2262864"/>
                <a:ext cx="241782" cy="287011"/>
              </a:xfrm>
              <a:custGeom>
                <a:avLst/>
                <a:gdLst/>
                <a:ahLst/>
                <a:cxnLst/>
                <a:rect l="l" t="t" r="r" b="b"/>
                <a:pathLst>
                  <a:path w="6153" h="7304" extrusionOk="0">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1" name="Google Shape;769;p31">
                <a:extLst>
                  <a:ext uri="{FF2B5EF4-FFF2-40B4-BE49-F238E27FC236}">
                    <a16:creationId xmlns:a16="http://schemas.microsoft.com/office/drawing/2014/main" id="{04861098-EB60-47D4-89B6-1218A76B2344}"/>
                  </a:ext>
                </a:extLst>
              </p:cNvPr>
              <p:cNvSpPr/>
              <p:nvPr/>
            </p:nvSpPr>
            <p:spPr>
              <a:xfrm>
                <a:off x="5262046" y="2236615"/>
                <a:ext cx="531583" cy="693989"/>
              </a:xfrm>
              <a:custGeom>
                <a:avLst/>
                <a:gdLst/>
                <a:ahLst/>
                <a:cxnLst/>
                <a:rect l="l" t="t" r="r" b="b"/>
                <a:pathLst>
                  <a:path w="13528" h="17661" extrusionOk="0">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2" name="Google Shape;770;p31">
                <a:extLst>
                  <a:ext uri="{FF2B5EF4-FFF2-40B4-BE49-F238E27FC236}">
                    <a16:creationId xmlns:a16="http://schemas.microsoft.com/office/drawing/2014/main" id="{F7B57AEE-C6B1-47F0-B8A0-FB1EA41216FF}"/>
                  </a:ext>
                </a:extLst>
              </p:cNvPr>
              <p:cNvSpPr/>
              <p:nvPr/>
            </p:nvSpPr>
            <p:spPr>
              <a:xfrm>
                <a:off x="5622425" y="2234728"/>
                <a:ext cx="139969" cy="168772"/>
              </a:xfrm>
              <a:custGeom>
                <a:avLst/>
                <a:gdLst/>
                <a:ahLst/>
                <a:cxnLst/>
                <a:rect l="l" t="t" r="r" b="b"/>
                <a:pathLst>
                  <a:path w="3562" h="4295" extrusionOk="0">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3" name="Google Shape;771;p31">
                <a:extLst>
                  <a:ext uri="{FF2B5EF4-FFF2-40B4-BE49-F238E27FC236}">
                    <a16:creationId xmlns:a16="http://schemas.microsoft.com/office/drawing/2014/main" id="{0E3F21A8-DE66-4A1A-BF75-B1E8CF471138}"/>
                  </a:ext>
                </a:extLst>
              </p:cNvPr>
              <p:cNvSpPr/>
              <p:nvPr/>
            </p:nvSpPr>
            <p:spPr>
              <a:xfrm>
                <a:off x="5652761" y="2389278"/>
                <a:ext cx="53756" cy="71281"/>
              </a:xfrm>
              <a:custGeom>
                <a:avLst/>
                <a:gdLst/>
                <a:ahLst/>
                <a:cxnLst/>
                <a:rect l="l" t="t" r="r" b="b"/>
                <a:pathLst>
                  <a:path w="1368" h="1814" extrusionOk="0">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4" name="Google Shape;772;p31">
                <a:extLst>
                  <a:ext uri="{FF2B5EF4-FFF2-40B4-BE49-F238E27FC236}">
                    <a16:creationId xmlns:a16="http://schemas.microsoft.com/office/drawing/2014/main" id="{E2612056-88A0-4FC1-8B0C-D1682B4A2099}"/>
                  </a:ext>
                </a:extLst>
              </p:cNvPr>
              <p:cNvSpPr/>
              <p:nvPr/>
            </p:nvSpPr>
            <p:spPr>
              <a:xfrm>
                <a:off x="5313405" y="3095694"/>
                <a:ext cx="369137" cy="1584964"/>
              </a:xfrm>
              <a:custGeom>
                <a:avLst/>
                <a:gdLst/>
                <a:ahLst/>
                <a:cxnLst/>
                <a:rect l="l" t="t" r="r" b="b"/>
                <a:pathLst>
                  <a:path w="9394" h="40335" extrusionOk="0">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5" name="Google Shape;773;p31">
                <a:extLst>
                  <a:ext uri="{FF2B5EF4-FFF2-40B4-BE49-F238E27FC236}">
                    <a16:creationId xmlns:a16="http://schemas.microsoft.com/office/drawing/2014/main" id="{5976C618-FAAF-49DD-A155-5BC5B0E9EABE}"/>
                  </a:ext>
                </a:extLst>
              </p:cNvPr>
              <p:cNvSpPr/>
              <p:nvPr/>
            </p:nvSpPr>
            <p:spPr>
              <a:xfrm>
                <a:off x="5296587" y="4630420"/>
                <a:ext cx="147042" cy="51948"/>
              </a:xfrm>
              <a:custGeom>
                <a:avLst/>
                <a:gdLst/>
                <a:ahLst/>
                <a:cxnLst/>
                <a:rect l="l" t="t" r="r" b="b"/>
                <a:pathLst>
                  <a:path w="3742" h="1322" extrusionOk="0">
                    <a:moveTo>
                      <a:pt x="3741" y="1"/>
                    </a:moveTo>
                    <a:lnTo>
                      <a:pt x="62" y="94"/>
                    </a:lnTo>
                    <a:lnTo>
                      <a:pt x="1" y="1321"/>
                    </a:lnTo>
                    <a:lnTo>
                      <a:pt x="3454" y="1321"/>
                    </a:lnTo>
                    <a:lnTo>
                      <a:pt x="3741" y="1"/>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6" name="Google Shape;774;p31">
                <a:extLst>
                  <a:ext uri="{FF2B5EF4-FFF2-40B4-BE49-F238E27FC236}">
                    <a16:creationId xmlns:a16="http://schemas.microsoft.com/office/drawing/2014/main" id="{C611DBE2-7B6F-4441-97ED-E90D14A488BC}"/>
                  </a:ext>
                </a:extLst>
              </p:cNvPr>
              <p:cNvSpPr/>
              <p:nvPr/>
            </p:nvSpPr>
            <p:spPr>
              <a:xfrm>
                <a:off x="5519157" y="3329738"/>
                <a:ext cx="124329" cy="472955"/>
              </a:xfrm>
              <a:custGeom>
                <a:avLst/>
                <a:gdLst/>
                <a:ahLst/>
                <a:cxnLst/>
                <a:rect l="l" t="t" r="r" b="b"/>
                <a:pathLst>
                  <a:path w="3164" h="12036" extrusionOk="0">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7" name="Google Shape;775;p31">
                <a:extLst>
                  <a:ext uri="{FF2B5EF4-FFF2-40B4-BE49-F238E27FC236}">
                    <a16:creationId xmlns:a16="http://schemas.microsoft.com/office/drawing/2014/main" id="{511E223E-8BC6-462A-AFD1-259E1D949FE9}"/>
                  </a:ext>
                </a:extLst>
              </p:cNvPr>
              <p:cNvSpPr/>
              <p:nvPr/>
            </p:nvSpPr>
            <p:spPr>
              <a:xfrm>
                <a:off x="5540180" y="3095694"/>
                <a:ext cx="271293" cy="1584964"/>
              </a:xfrm>
              <a:custGeom>
                <a:avLst/>
                <a:gdLst/>
                <a:ahLst/>
                <a:cxnLst/>
                <a:rect l="l" t="t" r="r" b="b"/>
                <a:pathLst>
                  <a:path w="6904" h="40335" extrusionOk="0">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8" name="Google Shape;776;p31">
                <a:extLst>
                  <a:ext uri="{FF2B5EF4-FFF2-40B4-BE49-F238E27FC236}">
                    <a16:creationId xmlns:a16="http://schemas.microsoft.com/office/drawing/2014/main" id="{24CF8A2F-AAFF-4DFB-BBD7-219488C2ADCF}"/>
                  </a:ext>
                </a:extLst>
              </p:cNvPr>
              <p:cNvSpPr/>
              <p:nvPr/>
            </p:nvSpPr>
            <p:spPr>
              <a:xfrm>
                <a:off x="5624115" y="4630420"/>
                <a:ext cx="146885" cy="51948"/>
              </a:xfrm>
              <a:custGeom>
                <a:avLst/>
                <a:gdLst/>
                <a:ahLst/>
                <a:cxnLst/>
                <a:rect l="l" t="t" r="r" b="b"/>
                <a:pathLst>
                  <a:path w="3738" h="1322" extrusionOk="0">
                    <a:moveTo>
                      <a:pt x="3737" y="1"/>
                    </a:moveTo>
                    <a:lnTo>
                      <a:pt x="0" y="94"/>
                    </a:lnTo>
                    <a:lnTo>
                      <a:pt x="61" y="1321"/>
                    </a:lnTo>
                    <a:lnTo>
                      <a:pt x="3449" y="1321"/>
                    </a:lnTo>
                    <a:lnTo>
                      <a:pt x="3737" y="1"/>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9" name="Google Shape;777;p31">
                <a:extLst>
                  <a:ext uri="{FF2B5EF4-FFF2-40B4-BE49-F238E27FC236}">
                    <a16:creationId xmlns:a16="http://schemas.microsoft.com/office/drawing/2014/main" id="{4C8BC6F6-CDF2-47D7-85C7-D1145FF29AF6}"/>
                  </a:ext>
                </a:extLst>
              </p:cNvPr>
              <p:cNvSpPr/>
              <p:nvPr/>
            </p:nvSpPr>
            <p:spPr>
              <a:xfrm>
                <a:off x="5439505" y="3075574"/>
                <a:ext cx="333025" cy="33872"/>
              </a:xfrm>
              <a:custGeom>
                <a:avLst/>
                <a:gdLst/>
                <a:ahLst/>
                <a:cxnLst/>
                <a:rect l="l" t="t" r="r" b="b"/>
                <a:pathLst>
                  <a:path w="8475" h="862" extrusionOk="0">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0" name="Google Shape;778;p31">
                <a:extLst>
                  <a:ext uri="{FF2B5EF4-FFF2-40B4-BE49-F238E27FC236}">
                    <a16:creationId xmlns:a16="http://schemas.microsoft.com/office/drawing/2014/main" id="{227A6DF2-432A-4841-B08E-51489EC9C778}"/>
                  </a:ext>
                </a:extLst>
              </p:cNvPr>
              <p:cNvSpPr/>
              <p:nvPr/>
            </p:nvSpPr>
            <p:spPr>
              <a:xfrm>
                <a:off x="5484459" y="3073177"/>
                <a:ext cx="18115" cy="39216"/>
              </a:xfrm>
              <a:custGeom>
                <a:avLst/>
                <a:gdLst/>
                <a:ahLst/>
                <a:cxnLst/>
                <a:rect l="l" t="t" r="r" b="b"/>
                <a:pathLst>
                  <a:path w="461" h="998" extrusionOk="0">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1" name="Google Shape;779;p31">
                <a:extLst>
                  <a:ext uri="{FF2B5EF4-FFF2-40B4-BE49-F238E27FC236}">
                    <a16:creationId xmlns:a16="http://schemas.microsoft.com/office/drawing/2014/main" id="{26B81FC3-37B8-4EA6-BF70-B1AC9CFBA05E}"/>
                  </a:ext>
                </a:extLst>
              </p:cNvPr>
              <p:cNvSpPr/>
              <p:nvPr/>
            </p:nvSpPr>
            <p:spPr>
              <a:xfrm>
                <a:off x="5684512" y="3073177"/>
                <a:ext cx="18076" cy="39216"/>
              </a:xfrm>
              <a:custGeom>
                <a:avLst/>
                <a:gdLst/>
                <a:ahLst/>
                <a:cxnLst/>
                <a:rect l="l" t="t" r="r" b="b"/>
                <a:pathLst>
                  <a:path w="460" h="998" extrusionOk="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sp>
        <p:nvSpPr>
          <p:cNvPr id="385" name="TextBox 384">
            <a:extLst>
              <a:ext uri="{FF2B5EF4-FFF2-40B4-BE49-F238E27FC236}">
                <a16:creationId xmlns:a16="http://schemas.microsoft.com/office/drawing/2014/main" id="{B5A33BDB-FA19-43D2-8C1A-486C5A2A34EB}"/>
              </a:ext>
            </a:extLst>
          </p:cNvPr>
          <p:cNvSpPr txBox="1"/>
          <p:nvPr/>
        </p:nvSpPr>
        <p:spPr>
          <a:xfrm>
            <a:off x="471750" y="808592"/>
            <a:ext cx="3644420" cy="3354765"/>
          </a:xfrm>
          <a:prstGeom prst="rect">
            <a:avLst/>
          </a:prstGeom>
          <a:solidFill>
            <a:schemeClr val="accent4">
              <a:lumMod val="20000"/>
              <a:lumOff val="8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ka-GE" sz="3600" b="0" i="0" u="none" strike="noStrike" kern="0" cap="none" spc="0" normalizeH="0" baseline="0" noProof="0" dirty="0">
              <a:ln>
                <a:noFill/>
              </a:ln>
              <a:solidFill>
                <a:srgbClr val="434343"/>
              </a:solidFill>
              <a:effectLst/>
              <a:uLnTx/>
              <a:uFillTx/>
              <a:latin typeface="Staatliches"/>
              <a:ea typeface="+mn-ea"/>
              <a:cs typeface="+mn-cs"/>
              <a:sym typeface="Staatliches"/>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3600" b="0" i="0" u="none" strike="noStrike" kern="0" cap="none" spc="0" normalizeH="0" baseline="0" noProof="0" dirty="0">
              <a:ln>
                <a:noFill/>
              </a:ln>
              <a:solidFill>
                <a:srgbClr val="434343"/>
              </a:solidFill>
              <a:effectLst/>
              <a:uLnTx/>
              <a:uFillTx/>
              <a:latin typeface="Staatliches"/>
              <a:ea typeface="+mn-ea"/>
              <a:cs typeface="+mn-cs"/>
              <a:sym typeface="Staatliches"/>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600" b="0" i="0" u="none" strike="noStrike" kern="0" cap="none" spc="0" normalizeH="0" baseline="0" noProof="0" dirty="0">
                <a:ln>
                  <a:noFill/>
                </a:ln>
                <a:solidFill>
                  <a:srgbClr val="434343"/>
                </a:solidFill>
                <a:effectLst/>
                <a:uLnTx/>
                <a:uFillTx/>
                <a:latin typeface="Staatliches"/>
                <a:ea typeface="+mn-ea"/>
                <a:cs typeface="+mn-cs"/>
                <a:sym typeface="Staatliches"/>
              </a:rPr>
              <a:t>0</a:t>
            </a:r>
            <a:r>
              <a:rPr kumimoji="0" lang="ka-GE" sz="3600" b="0" i="0" u="none" strike="noStrike" kern="0" cap="none" spc="0" normalizeH="0" baseline="0" noProof="0" dirty="0">
                <a:ln>
                  <a:noFill/>
                </a:ln>
                <a:solidFill>
                  <a:srgbClr val="434343"/>
                </a:solidFill>
                <a:effectLst/>
                <a:uLnTx/>
                <a:uFillTx/>
                <a:latin typeface="Staatliches"/>
                <a:ea typeface="+mn-ea"/>
                <a:cs typeface="+mn-cs"/>
                <a:sym typeface="Staatliches"/>
              </a:rPr>
              <a:t>2</a:t>
            </a:r>
            <a:r>
              <a:rPr kumimoji="0" lang="en" sz="3600" b="0" i="0" u="none" strike="noStrike" kern="0" cap="none" spc="0" normalizeH="0" baseline="0" noProof="0" dirty="0">
                <a:ln>
                  <a:noFill/>
                </a:ln>
                <a:solidFill>
                  <a:srgbClr val="434343"/>
                </a:solidFill>
                <a:effectLst/>
                <a:uLnTx/>
                <a:uFillTx/>
                <a:latin typeface="Staatliches"/>
                <a:ea typeface="+mn-ea"/>
                <a:cs typeface="+mn-cs"/>
                <a:sym typeface="Staatliches"/>
              </a:rPr>
              <a:t>. </a:t>
            </a:r>
            <a:br>
              <a:rPr kumimoji="0" lang="en" sz="3600" b="0" i="0" u="none" strike="noStrike" kern="0" cap="none" spc="0" normalizeH="0" baseline="0" noProof="0" dirty="0">
                <a:ln>
                  <a:noFill/>
                </a:ln>
                <a:solidFill>
                  <a:srgbClr val="434343"/>
                </a:solidFill>
                <a:effectLst/>
                <a:uLnTx/>
                <a:uFillTx/>
                <a:latin typeface="Staatliches"/>
                <a:ea typeface="+mn-ea"/>
                <a:cs typeface="+mn-cs"/>
                <a:sym typeface="Staatliches"/>
              </a:rPr>
            </a:br>
            <a:r>
              <a:rPr kumimoji="0" lang="ka-GE" sz="3200" b="1" i="0" u="none" strike="noStrike" kern="0" cap="none" spc="0" normalizeH="0" baseline="0" noProof="0" dirty="0">
                <a:ln>
                  <a:noFill/>
                </a:ln>
                <a:solidFill>
                  <a:srgbClr val="434343"/>
                </a:solidFill>
                <a:effectLst/>
                <a:uLnTx/>
                <a:uFillTx/>
                <a:latin typeface="Staatliches"/>
                <a:ea typeface="+mn-ea"/>
                <a:cs typeface="+mn-cs"/>
                <a:sym typeface="Staatliches"/>
              </a:rPr>
              <a:t>ტაბლო</a:t>
            </a:r>
            <a:endParaRPr kumimoji="0" lang="ka-GE" sz="3600" b="0" i="0" u="none" strike="noStrike" kern="0" cap="none" spc="0" normalizeH="0" baseline="0" noProof="0" dirty="0">
              <a:ln>
                <a:noFill/>
              </a:ln>
              <a:solidFill>
                <a:srgbClr val="434343"/>
              </a:solidFill>
              <a:effectLst/>
              <a:uLnTx/>
              <a:uFillTx/>
              <a:latin typeface="Staatliches"/>
              <a:ea typeface="+mn-ea"/>
              <a:cs typeface="+mn-cs"/>
              <a:sym typeface="Staatliches"/>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3600" b="0" i="0" u="none" strike="noStrike" kern="0" cap="none" spc="0" normalizeH="0" baseline="0" noProof="0" dirty="0">
              <a:ln>
                <a:noFill/>
              </a:ln>
              <a:solidFill>
                <a:srgbClr val="434343"/>
              </a:solidFill>
              <a:effectLst/>
              <a:uLnTx/>
              <a:uFillTx/>
              <a:latin typeface="Staatliches"/>
              <a:ea typeface="+mn-ea"/>
              <a:cs typeface="+mn-cs"/>
              <a:sym typeface="Staatliches"/>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600" b="0" i="0" u="none" strike="noStrike" kern="0" cap="none" spc="0" normalizeH="0" baseline="0" noProof="0" dirty="0">
                <a:ln>
                  <a:noFill/>
                </a:ln>
                <a:solidFill>
                  <a:srgbClr val="434343"/>
                </a:solidFill>
                <a:effectLst/>
                <a:uLnTx/>
                <a:uFillTx/>
                <a:latin typeface="Staatliches"/>
                <a:ea typeface="+mn-ea"/>
                <a:cs typeface="+mn-cs"/>
                <a:sym typeface="Staatliches"/>
              </a:rPr>
              <a:t> </a:t>
            </a:r>
            <a:endParaRPr kumimoji="0" lang="en-US" sz="1400" b="0" i="0" u="none" strike="noStrike" kern="0" cap="none" spc="0" normalizeH="0" baseline="0" noProof="0" dirty="0">
              <a:ln>
                <a:noFill/>
              </a:ln>
              <a:solidFill>
                <a:srgbClr val="434343"/>
              </a:solidFill>
              <a:effectLst/>
              <a:uLnTx/>
              <a:uFillTx/>
              <a:latin typeface="Arial"/>
              <a:ea typeface="+mn-ea"/>
              <a:cs typeface="+mn-cs"/>
              <a:sym typeface="Arial"/>
            </a:endParaRPr>
          </a:p>
        </p:txBody>
      </p:sp>
    </p:spTree>
    <p:extLst>
      <p:ext uri="{BB962C8B-B14F-4D97-AF65-F5344CB8AC3E}">
        <p14:creationId xmlns:p14="http://schemas.microsoft.com/office/powerpoint/2010/main" val="3872765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8" name="Google Shape;138;p27"/>
          <p:cNvSpPr/>
          <p:nvPr/>
        </p:nvSpPr>
        <p:spPr>
          <a:xfrm flipH="1">
            <a:off x="-376062" y="3856616"/>
            <a:ext cx="752123" cy="12868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flipH="1">
            <a:off x="8384125" y="225473"/>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62" name="Picture 2">
            <a:extLst>
              <a:ext uri="{FF2B5EF4-FFF2-40B4-BE49-F238E27FC236}">
                <a16:creationId xmlns:a16="http://schemas.microsoft.com/office/drawing/2014/main" id="{1A29699E-419F-4CB8-939C-5663E671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122" y="160349"/>
            <a:ext cx="8627756" cy="4645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3151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8" name="Google Shape;138;p27"/>
          <p:cNvSpPr/>
          <p:nvPr/>
        </p:nvSpPr>
        <p:spPr>
          <a:xfrm flipH="1">
            <a:off x="-376062" y="3856616"/>
            <a:ext cx="752123" cy="12868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flipH="1">
            <a:off x="8384125" y="225473"/>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86" name="Picture 2">
            <a:extLst>
              <a:ext uri="{FF2B5EF4-FFF2-40B4-BE49-F238E27FC236}">
                <a16:creationId xmlns:a16="http://schemas.microsoft.com/office/drawing/2014/main" id="{7EC0C822-5B78-42D1-BE59-EE19A0915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95" y="0"/>
            <a:ext cx="7745254" cy="488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6367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1"/>
        <p:cNvGrpSpPr/>
        <p:nvPr/>
      </p:nvGrpSpPr>
      <p:grpSpPr>
        <a:xfrm>
          <a:off x="0" y="0"/>
          <a:ext cx="0" cy="0"/>
          <a:chOff x="0" y="0"/>
          <a:chExt cx="0" cy="0"/>
        </a:xfrm>
      </p:grpSpPr>
      <p:grpSp>
        <p:nvGrpSpPr>
          <p:cNvPr id="682" name="Google Shape;682;p31"/>
          <p:cNvGrpSpPr/>
          <p:nvPr/>
        </p:nvGrpSpPr>
        <p:grpSpPr>
          <a:xfrm>
            <a:off x="4534350" y="4313399"/>
            <a:ext cx="4600713" cy="150450"/>
            <a:chOff x="0" y="4397412"/>
            <a:chExt cx="4600713" cy="150450"/>
          </a:xfrm>
        </p:grpSpPr>
        <p:sp>
          <p:nvSpPr>
            <p:cNvPr id="683" name="Google Shape;683;p31"/>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4" name="Google Shape;684;p31"/>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5" name="Google Shape;685;p31"/>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6" name="Google Shape;686;p31"/>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7" name="Google Shape;687;p31"/>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88" name="Google Shape;688;p31"/>
          <p:cNvGrpSpPr/>
          <p:nvPr/>
        </p:nvGrpSpPr>
        <p:grpSpPr>
          <a:xfrm>
            <a:off x="5215723" y="1329593"/>
            <a:ext cx="3081703" cy="2757573"/>
            <a:chOff x="5215723" y="1479118"/>
            <a:chExt cx="3081703" cy="2757573"/>
          </a:xfrm>
        </p:grpSpPr>
        <p:grpSp>
          <p:nvGrpSpPr>
            <p:cNvPr id="689" name="Google Shape;689;p31"/>
            <p:cNvGrpSpPr/>
            <p:nvPr/>
          </p:nvGrpSpPr>
          <p:grpSpPr>
            <a:xfrm>
              <a:off x="5215723" y="1707350"/>
              <a:ext cx="3081703" cy="2529341"/>
              <a:chOff x="5150194" y="1591500"/>
              <a:chExt cx="3081703" cy="2529341"/>
            </a:xfrm>
          </p:grpSpPr>
          <p:sp>
            <p:nvSpPr>
              <p:cNvPr id="690" name="Google Shape;690;p31"/>
              <p:cNvSpPr/>
              <p:nvPr/>
            </p:nvSpPr>
            <p:spPr>
              <a:xfrm>
                <a:off x="5150194" y="1591500"/>
                <a:ext cx="1147444" cy="2529341"/>
              </a:xfrm>
              <a:custGeom>
                <a:avLst/>
                <a:gdLst/>
                <a:ahLst/>
                <a:cxnLst/>
                <a:rect l="l" t="t" r="r" b="b"/>
                <a:pathLst>
                  <a:path w="46540" h="64368" extrusionOk="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1" name="Google Shape;691;p31"/>
              <p:cNvSpPr/>
              <p:nvPr/>
            </p:nvSpPr>
            <p:spPr>
              <a:xfrm>
                <a:off x="6402990" y="1591500"/>
                <a:ext cx="1828907" cy="2529341"/>
              </a:xfrm>
              <a:custGeom>
                <a:avLst/>
                <a:gdLst/>
                <a:ahLst/>
                <a:cxnLst/>
                <a:rect l="l" t="t" r="r" b="b"/>
                <a:pathLst>
                  <a:path w="46543" h="64368" extrusionOk="0">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92" name="Google Shape;692;p31"/>
            <p:cNvGrpSpPr/>
            <p:nvPr/>
          </p:nvGrpSpPr>
          <p:grpSpPr>
            <a:xfrm>
              <a:off x="5723516" y="1479118"/>
              <a:ext cx="2288423" cy="1787926"/>
              <a:chOff x="5723516" y="1479118"/>
              <a:chExt cx="2288423" cy="1787926"/>
            </a:xfrm>
          </p:grpSpPr>
          <p:sp>
            <p:nvSpPr>
              <p:cNvPr id="693" name="Google Shape;693;p31"/>
              <p:cNvSpPr/>
              <p:nvPr/>
            </p:nvSpPr>
            <p:spPr>
              <a:xfrm>
                <a:off x="5723516" y="1479118"/>
                <a:ext cx="2288423" cy="291294"/>
              </a:xfrm>
              <a:custGeom>
                <a:avLst/>
                <a:gdLst/>
                <a:ahLst/>
                <a:cxnLst/>
                <a:rect l="l" t="t" r="r" b="b"/>
                <a:pathLst>
                  <a:path w="58237" h="7413" extrusionOk="0">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chemeClr val="accent3"/>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 name="Google Shape;694;p31"/>
              <p:cNvSpPr/>
              <p:nvPr/>
            </p:nvSpPr>
            <p:spPr>
              <a:xfrm>
                <a:off x="6229445" y="1572681"/>
                <a:ext cx="104407" cy="104368"/>
              </a:xfrm>
              <a:custGeom>
                <a:avLst/>
                <a:gdLst/>
                <a:ahLst/>
                <a:cxnLst/>
                <a:rect l="l" t="t" r="r" b="b"/>
                <a:pathLst>
                  <a:path w="2657" h="2656" extrusionOk="0">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5" name="Google Shape;695;p31"/>
              <p:cNvSpPr/>
              <p:nvPr/>
            </p:nvSpPr>
            <p:spPr>
              <a:xfrm>
                <a:off x="6044560" y="1572681"/>
                <a:ext cx="104407" cy="104368"/>
              </a:xfrm>
              <a:custGeom>
                <a:avLst/>
                <a:gdLst/>
                <a:ahLst/>
                <a:cxnLst/>
                <a:rect l="l" t="t" r="r" b="b"/>
                <a:pathLst>
                  <a:path w="2657" h="2656" extrusionOk="0">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6" name="Google Shape;696;p31"/>
              <p:cNvSpPr/>
              <p:nvPr/>
            </p:nvSpPr>
            <p:spPr>
              <a:xfrm>
                <a:off x="5859635" y="1572681"/>
                <a:ext cx="104407" cy="104368"/>
              </a:xfrm>
              <a:custGeom>
                <a:avLst/>
                <a:gdLst/>
                <a:ahLst/>
                <a:cxnLst/>
                <a:rect l="l" t="t" r="r" b="b"/>
                <a:pathLst>
                  <a:path w="2657" h="2656" extrusionOk="0">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 name="Google Shape;697;p31"/>
              <p:cNvSpPr/>
              <p:nvPr/>
            </p:nvSpPr>
            <p:spPr>
              <a:xfrm>
                <a:off x="5723516" y="1770377"/>
                <a:ext cx="2288423" cy="1496668"/>
              </a:xfrm>
              <a:custGeom>
                <a:avLst/>
                <a:gdLst/>
                <a:ahLst/>
                <a:cxnLst/>
                <a:rect l="l" t="t" r="r" b="b"/>
                <a:pathLst>
                  <a:path w="58237" h="38088" extrusionOk="0">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700" name="Google Shape;700;p31"/>
          <p:cNvGrpSpPr/>
          <p:nvPr/>
        </p:nvGrpSpPr>
        <p:grpSpPr>
          <a:xfrm>
            <a:off x="4394088" y="3149994"/>
            <a:ext cx="1221060" cy="1220197"/>
            <a:chOff x="4394088" y="3299519"/>
            <a:chExt cx="1221060" cy="1220197"/>
          </a:xfrm>
        </p:grpSpPr>
        <p:sp>
          <p:nvSpPr>
            <p:cNvPr id="701" name="Google Shape;701;p31"/>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2" name="Google Shape;702;p31"/>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3" name="Google Shape;703;p31"/>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04" name="Google Shape;704;p31"/>
          <p:cNvSpPr/>
          <p:nvPr/>
        </p:nvSpPr>
        <p:spPr>
          <a:xfrm>
            <a:off x="4670099" y="3237152"/>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5" name="Google Shape;705;p31"/>
          <p:cNvSpPr/>
          <p:nvPr/>
        </p:nvSpPr>
        <p:spPr>
          <a:xfrm>
            <a:off x="8052890" y="3127164"/>
            <a:ext cx="2554" cy="4951"/>
          </a:xfrm>
          <a:custGeom>
            <a:avLst/>
            <a:gdLst/>
            <a:ahLst/>
            <a:cxnLst/>
            <a:rect l="l" t="t" r="r" b="b"/>
            <a:pathLst>
              <a:path w="65" h="126" extrusionOk="0">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6" name="Google Shape;706;p31"/>
          <p:cNvSpPr/>
          <p:nvPr/>
        </p:nvSpPr>
        <p:spPr>
          <a:xfrm>
            <a:off x="4670099" y="2168078"/>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7" name="Google Shape;707;p31"/>
          <p:cNvSpPr/>
          <p:nvPr/>
        </p:nvSpPr>
        <p:spPr>
          <a:xfrm>
            <a:off x="8052890" y="2518830"/>
            <a:ext cx="2554" cy="5973"/>
          </a:xfrm>
          <a:custGeom>
            <a:avLst/>
            <a:gdLst/>
            <a:ahLst/>
            <a:cxnLst/>
            <a:rect l="l" t="t" r="r" b="b"/>
            <a:pathLst>
              <a:path w="65" h="152" extrusionOk="0">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08" name="Google Shape;708;p31"/>
          <p:cNvGrpSpPr/>
          <p:nvPr/>
        </p:nvGrpSpPr>
        <p:grpSpPr>
          <a:xfrm>
            <a:off x="4710406" y="1665960"/>
            <a:ext cx="3380414" cy="2313100"/>
            <a:chOff x="4710406" y="1815485"/>
            <a:chExt cx="3380414" cy="2313100"/>
          </a:xfrm>
        </p:grpSpPr>
        <p:sp>
          <p:nvSpPr>
            <p:cNvPr id="709" name="Google Shape;709;p31"/>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0" name="Google Shape;710;p31"/>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11" name="Google Shape;711;p31"/>
            <p:cNvGrpSpPr/>
            <p:nvPr/>
          </p:nvGrpSpPr>
          <p:grpSpPr>
            <a:xfrm>
              <a:off x="4710585" y="2281922"/>
              <a:ext cx="3380235" cy="1683652"/>
              <a:chOff x="4710585" y="2281922"/>
              <a:chExt cx="3380235" cy="1683652"/>
            </a:xfrm>
          </p:grpSpPr>
          <p:sp>
            <p:nvSpPr>
              <p:cNvPr id="712" name="Google Shape;712;p31"/>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13" name="Google Shape;713;p31"/>
              <p:cNvGrpSpPr/>
              <p:nvPr/>
            </p:nvGrpSpPr>
            <p:grpSpPr>
              <a:xfrm>
                <a:off x="4710585" y="2281922"/>
                <a:ext cx="3380235" cy="634850"/>
                <a:chOff x="4672653" y="2281922"/>
                <a:chExt cx="3380235" cy="634850"/>
              </a:xfrm>
            </p:grpSpPr>
            <p:sp>
              <p:nvSpPr>
                <p:cNvPr id="714" name="Google Shape;714;p31"/>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5" name="Google Shape;715;p31"/>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16" name="Google Shape;716;p31"/>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7" name="Google Shape;717;p31"/>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8" name="Google Shape;718;p31"/>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9" name="Google Shape;719;p31"/>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0" name="Google Shape;720;p31"/>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1" name="Google Shape;721;p31"/>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2" name="Google Shape;722;p31"/>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3" name="Google Shape;723;p31"/>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4" name="Google Shape;724;p31"/>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5" name="Google Shape;725;p31"/>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6" name="Google Shape;726;p31"/>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7" name="Google Shape;727;p31"/>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728" name="Google Shape;728;p31"/>
          <p:cNvGrpSpPr/>
          <p:nvPr/>
        </p:nvGrpSpPr>
        <p:grpSpPr>
          <a:xfrm>
            <a:off x="5262046" y="2085203"/>
            <a:ext cx="1054922" cy="2623643"/>
            <a:chOff x="5262046" y="2234728"/>
            <a:chExt cx="1054922" cy="2623643"/>
          </a:xfrm>
        </p:grpSpPr>
        <p:sp>
          <p:nvSpPr>
            <p:cNvPr id="729" name="Google Shape;729;p31"/>
            <p:cNvSpPr/>
            <p:nvPr/>
          </p:nvSpPr>
          <p:spPr>
            <a:xfrm>
              <a:off x="6104070" y="2510819"/>
              <a:ext cx="54895" cy="4008"/>
            </a:xfrm>
            <a:custGeom>
              <a:avLst/>
              <a:gdLst/>
              <a:ahLst/>
              <a:cxnLst/>
              <a:rect l="l" t="t" r="r" b="b"/>
              <a:pathLst>
                <a:path w="1397" h="102" extrusionOk="0">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0" name="Google Shape;730;p31"/>
            <p:cNvSpPr/>
            <p:nvPr/>
          </p:nvSpPr>
          <p:spPr>
            <a:xfrm>
              <a:off x="6266871" y="2618410"/>
              <a:ext cx="157" cy="236"/>
            </a:xfrm>
            <a:custGeom>
              <a:avLst/>
              <a:gdLst/>
              <a:ahLst/>
              <a:cxnLst/>
              <a:rect l="l" t="t" r="r" b="b"/>
              <a:pathLst>
                <a:path w="4" h="6" extrusionOk="0">
                  <a:moveTo>
                    <a:pt x="0" y="1"/>
                  </a:moveTo>
                  <a:cubicBezTo>
                    <a:pt x="0" y="5"/>
                    <a:pt x="4" y="5"/>
                    <a:pt x="4" y="5"/>
                  </a:cubicBezTo>
                  <a:cubicBezTo>
                    <a:pt x="4" y="5"/>
                    <a:pt x="0" y="5"/>
                    <a:pt x="0" y="1"/>
                  </a:cubicBezTo>
                  <a:close/>
                </a:path>
              </a:pathLst>
            </a:custGeom>
            <a:solidFill>
              <a:srgbClr val="99BD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1" name="Google Shape;731;p31"/>
            <p:cNvSpPr/>
            <p:nvPr/>
          </p:nvSpPr>
          <p:spPr>
            <a:xfrm>
              <a:off x="5977067" y="2638333"/>
              <a:ext cx="3340" cy="49826"/>
            </a:xfrm>
            <a:custGeom>
              <a:avLst/>
              <a:gdLst/>
              <a:ahLst/>
              <a:cxnLst/>
              <a:rect l="l" t="t" r="r" b="b"/>
              <a:pathLst>
                <a:path w="85" h="1268" extrusionOk="0">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2" name="Google Shape;732;p31"/>
            <p:cNvSpPr/>
            <p:nvPr/>
          </p:nvSpPr>
          <p:spPr>
            <a:xfrm>
              <a:off x="5988698" y="2715077"/>
              <a:ext cx="39099" cy="54306"/>
            </a:xfrm>
            <a:custGeom>
              <a:avLst/>
              <a:gdLst/>
              <a:ahLst/>
              <a:cxnLst/>
              <a:rect l="l" t="t" r="r" b="b"/>
              <a:pathLst>
                <a:path w="995" h="1382" extrusionOk="0">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3" name="Google Shape;733;p31"/>
            <p:cNvSpPr/>
            <p:nvPr/>
          </p:nvSpPr>
          <p:spPr>
            <a:xfrm>
              <a:off x="5965592" y="2784355"/>
              <a:ext cx="125548" cy="256714"/>
            </a:xfrm>
            <a:custGeom>
              <a:avLst/>
              <a:gdLst/>
              <a:ahLst/>
              <a:cxnLst/>
              <a:rect l="l" t="t" r="r" b="b"/>
              <a:pathLst>
                <a:path w="3195" h="6533" extrusionOk="0">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4" name="Google Shape;734;p31"/>
            <p:cNvSpPr/>
            <p:nvPr/>
          </p:nvSpPr>
          <p:spPr>
            <a:xfrm>
              <a:off x="5288021" y="2719557"/>
              <a:ext cx="227950" cy="308348"/>
            </a:xfrm>
            <a:custGeom>
              <a:avLst/>
              <a:gdLst/>
              <a:ahLst/>
              <a:cxnLst/>
              <a:rect l="l" t="t" r="r" b="b"/>
              <a:pathLst>
                <a:path w="5801" h="7847" extrusionOk="0">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5" name="Google Shape;735;p31"/>
            <p:cNvSpPr/>
            <p:nvPr/>
          </p:nvSpPr>
          <p:spPr>
            <a:xfrm>
              <a:off x="5297766" y="2639787"/>
              <a:ext cx="193528" cy="199147"/>
            </a:xfrm>
            <a:custGeom>
              <a:avLst/>
              <a:gdLst/>
              <a:ahLst/>
              <a:cxnLst/>
              <a:rect l="l" t="t" r="r" b="b"/>
              <a:pathLst>
                <a:path w="4925" h="5068" extrusionOk="0">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6" name="Google Shape;736;p31"/>
            <p:cNvSpPr/>
            <p:nvPr/>
          </p:nvSpPr>
          <p:spPr>
            <a:xfrm>
              <a:off x="5488310" y="2958906"/>
              <a:ext cx="102442" cy="63068"/>
            </a:xfrm>
            <a:custGeom>
              <a:avLst/>
              <a:gdLst/>
              <a:ahLst/>
              <a:cxnLst/>
              <a:rect l="l" t="t" r="r" b="b"/>
              <a:pathLst>
                <a:path w="2607" h="1605" extrusionOk="0">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7" name="Google Shape;737;p31"/>
            <p:cNvSpPr/>
            <p:nvPr/>
          </p:nvSpPr>
          <p:spPr>
            <a:xfrm>
              <a:off x="5548510" y="2958906"/>
              <a:ext cx="95801" cy="96076"/>
            </a:xfrm>
            <a:custGeom>
              <a:avLst/>
              <a:gdLst/>
              <a:ahLst/>
              <a:cxnLst/>
              <a:rect l="l" t="t" r="r" b="b"/>
              <a:pathLst>
                <a:path w="2438" h="2445" extrusionOk="0">
                  <a:moveTo>
                    <a:pt x="1074" y="1"/>
                  </a:moveTo>
                  <a:lnTo>
                    <a:pt x="1" y="1605"/>
                  </a:lnTo>
                  <a:lnTo>
                    <a:pt x="970" y="2445"/>
                  </a:lnTo>
                  <a:lnTo>
                    <a:pt x="2438" y="851"/>
                  </a:lnTo>
                  <a:lnTo>
                    <a:pt x="1074"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8" name="Google Shape;738;p31"/>
            <p:cNvSpPr/>
            <p:nvPr/>
          </p:nvSpPr>
          <p:spPr>
            <a:xfrm>
              <a:off x="5395494" y="4767365"/>
              <a:ext cx="39099" cy="18940"/>
            </a:xfrm>
            <a:custGeom>
              <a:avLst/>
              <a:gdLst/>
              <a:ahLst/>
              <a:cxnLst/>
              <a:rect l="l" t="t" r="r" b="b"/>
              <a:pathLst>
                <a:path w="995" h="482" extrusionOk="0">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9" name="Google Shape;739;p31"/>
            <p:cNvSpPr/>
            <p:nvPr/>
          </p:nvSpPr>
          <p:spPr>
            <a:xfrm>
              <a:off x="5395612" y="4749799"/>
              <a:ext cx="23341" cy="33990"/>
            </a:xfrm>
            <a:custGeom>
              <a:avLst/>
              <a:gdLst/>
              <a:ahLst/>
              <a:cxnLst/>
              <a:rect l="l" t="t" r="r" b="b"/>
              <a:pathLst>
                <a:path w="594" h="865" extrusionOk="0">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0" name="Google Shape;740;p31"/>
            <p:cNvSpPr/>
            <p:nvPr/>
          </p:nvSpPr>
          <p:spPr>
            <a:xfrm>
              <a:off x="5732413" y="4767404"/>
              <a:ext cx="46722" cy="19058"/>
            </a:xfrm>
            <a:custGeom>
              <a:avLst/>
              <a:gdLst/>
              <a:ahLst/>
              <a:cxnLst/>
              <a:rect l="l" t="t" r="r" b="b"/>
              <a:pathLst>
                <a:path w="1189" h="485" extrusionOk="0">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1" name="Google Shape;741;p31"/>
            <p:cNvSpPr/>
            <p:nvPr/>
          </p:nvSpPr>
          <p:spPr>
            <a:xfrm>
              <a:off x="5732413" y="4749799"/>
              <a:ext cx="29118" cy="33990"/>
            </a:xfrm>
            <a:custGeom>
              <a:avLst/>
              <a:gdLst/>
              <a:ahLst/>
              <a:cxnLst/>
              <a:rect l="l" t="t" r="r" b="b"/>
              <a:pathLst>
                <a:path w="741" h="865" extrusionOk="0">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2" name="Google Shape;742;p31"/>
            <p:cNvSpPr/>
            <p:nvPr/>
          </p:nvSpPr>
          <p:spPr>
            <a:xfrm>
              <a:off x="5530867" y="2460324"/>
              <a:ext cx="185944" cy="209207"/>
            </a:xfrm>
            <a:custGeom>
              <a:avLst/>
              <a:gdLst/>
              <a:ahLst/>
              <a:cxnLst/>
              <a:rect l="l" t="t" r="r" b="b"/>
              <a:pathLst>
                <a:path w="4732" h="5324" extrusionOk="0">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3" name="Google Shape;743;p31"/>
            <p:cNvSpPr/>
            <p:nvPr/>
          </p:nvSpPr>
          <p:spPr>
            <a:xfrm>
              <a:off x="5716066" y="2364954"/>
              <a:ext cx="35444" cy="16268"/>
            </a:xfrm>
            <a:custGeom>
              <a:avLst/>
              <a:gdLst/>
              <a:ahLst/>
              <a:cxnLst/>
              <a:rect l="l" t="t" r="r" b="b"/>
              <a:pathLst>
                <a:path w="902" h="414" extrusionOk="0">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4" name="Google Shape;744;p31"/>
            <p:cNvSpPr/>
            <p:nvPr/>
          </p:nvSpPr>
          <p:spPr>
            <a:xfrm>
              <a:off x="5721292" y="2426884"/>
              <a:ext cx="21887" cy="44757"/>
            </a:xfrm>
            <a:custGeom>
              <a:avLst/>
              <a:gdLst/>
              <a:ahLst/>
              <a:cxnLst/>
              <a:rect l="l" t="t" r="r" b="b"/>
              <a:pathLst>
                <a:path w="557" h="1139" extrusionOk="0">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5" name="Google Shape;745;p31"/>
            <p:cNvSpPr/>
            <p:nvPr/>
          </p:nvSpPr>
          <p:spPr>
            <a:xfrm>
              <a:off x="5726637" y="2406332"/>
              <a:ext cx="16543" cy="21691"/>
            </a:xfrm>
            <a:custGeom>
              <a:avLst/>
              <a:gdLst/>
              <a:ahLst/>
              <a:cxnLst/>
              <a:rect l="l" t="t" r="r" b="b"/>
              <a:pathLst>
                <a:path w="421" h="552" extrusionOk="0">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6" name="Google Shape;746;p31"/>
            <p:cNvSpPr/>
            <p:nvPr/>
          </p:nvSpPr>
          <p:spPr>
            <a:xfrm>
              <a:off x="5735557" y="2405743"/>
              <a:ext cx="15129" cy="4401"/>
            </a:xfrm>
            <a:custGeom>
              <a:avLst/>
              <a:gdLst/>
              <a:ahLst/>
              <a:cxnLst/>
              <a:rect l="l" t="t" r="r" b="b"/>
              <a:pathLst>
                <a:path w="385" h="112" extrusionOk="0">
                  <a:moveTo>
                    <a:pt x="384" y="0"/>
                  </a:moveTo>
                  <a:lnTo>
                    <a:pt x="0" y="18"/>
                  </a:lnTo>
                  <a:cubicBezTo>
                    <a:pt x="43" y="88"/>
                    <a:pt x="97" y="111"/>
                    <a:pt x="151" y="111"/>
                  </a:cubicBezTo>
                  <a:cubicBezTo>
                    <a:pt x="268" y="111"/>
                    <a:pt x="384" y="0"/>
                    <a:pt x="38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7" name="Google Shape;747;p31"/>
            <p:cNvSpPr/>
            <p:nvPr/>
          </p:nvSpPr>
          <p:spPr>
            <a:xfrm>
              <a:off x="5651897" y="4608414"/>
              <a:ext cx="78865" cy="173527"/>
            </a:xfrm>
            <a:custGeom>
              <a:avLst/>
              <a:gdLst/>
              <a:ahLst/>
              <a:cxnLst/>
              <a:rect l="l" t="t" r="r" b="b"/>
              <a:pathLst>
                <a:path w="2007" h="4416" extrusionOk="0">
                  <a:moveTo>
                    <a:pt x="101" y="1"/>
                  </a:moveTo>
                  <a:lnTo>
                    <a:pt x="1" y="4416"/>
                  </a:lnTo>
                  <a:lnTo>
                    <a:pt x="1907" y="4416"/>
                  </a:lnTo>
                  <a:lnTo>
                    <a:pt x="2007"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8" name="Google Shape;748;p31"/>
            <p:cNvSpPr/>
            <p:nvPr/>
          </p:nvSpPr>
          <p:spPr>
            <a:xfrm>
              <a:off x="5311559" y="4608414"/>
              <a:ext cx="97923" cy="173527"/>
            </a:xfrm>
            <a:custGeom>
              <a:avLst/>
              <a:gdLst/>
              <a:ahLst/>
              <a:cxnLst/>
              <a:rect l="l" t="t" r="r" b="b"/>
              <a:pathLst>
                <a:path w="2492" h="4416" extrusionOk="0">
                  <a:moveTo>
                    <a:pt x="586" y="1"/>
                  </a:moveTo>
                  <a:lnTo>
                    <a:pt x="1" y="4416"/>
                  </a:lnTo>
                  <a:lnTo>
                    <a:pt x="1906" y="4416"/>
                  </a:lnTo>
                  <a:lnTo>
                    <a:pt x="2492"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9" name="Google Shape;749;p31"/>
            <p:cNvSpPr/>
            <p:nvPr/>
          </p:nvSpPr>
          <p:spPr>
            <a:xfrm>
              <a:off x="5290811" y="4773298"/>
              <a:ext cx="214001" cy="85074"/>
            </a:xfrm>
            <a:custGeom>
              <a:avLst/>
              <a:gdLst/>
              <a:ahLst/>
              <a:cxnLst/>
              <a:rect l="l" t="t" r="r" b="b"/>
              <a:pathLst>
                <a:path w="5446" h="2165" extrusionOk="0">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0" name="Google Shape;750;p31"/>
            <p:cNvSpPr/>
            <p:nvPr/>
          </p:nvSpPr>
          <p:spPr>
            <a:xfrm>
              <a:off x="5629184" y="4773298"/>
              <a:ext cx="227675" cy="85074"/>
            </a:xfrm>
            <a:custGeom>
              <a:avLst/>
              <a:gdLst/>
              <a:ahLst/>
              <a:cxnLst/>
              <a:rect l="l" t="t" r="r" b="b"/>
              <a:pathLst>
                <a:path w="5794" h="2165" extrusionOk="0">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1" name="Google Shape;751;p31"/>
            <p:cNvSpPr/>
            <p:nvPr/>
          </p:nvSpPr>
          <p:spPr>
            <a:xfrm>
              <a:off x="5653744" y="4608571"/>
              <a:ext cx="77018" cy="89475"/>
            </a:xfrm>
            <a:custGeom>
              <a:avLst/>
              <a:gdLst/>
              <a:ahLst/>
              <a:cxnLst/>
              <a:rect l="l" t="t" r="r" b="b"/>
              <a:pathLst>
                <a:path w="1960" h="2277" extrusionOk="0">
                  <a:moveTo>
                    <a:pt x="51" y="0"/>
                  </a:moveTo>
                  <a:lnTo>
                    <a:pt x="0" y="2276"/>
                  </a:lnTo>
                  <a:lnTo>
                    <a:pt x="1910" y="2276"/>
                  </a:lnTo>
                  <a:lnTo>
                    <a:pt x="1960" y="0"/>
                  </a:lnTo>
                  <a:close/>
                </a:path>
              </a:pathLst>
            </a:custGeom>
            <a:solidFill>
              <a:srgbClr val="CE6F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2" name="Google Shape;752;p31"/>
            <p:cNvSpPr/>
            <p:nvPr/>
          </p:nvSpPr>
          <p:spPr>
            <a:xfrm>
              <a:off x="5322718" y="4608571"/>
              <a:ext cx="86763" cy="89475"/>
            </a:xfrm>
            <a:custGeom>
              <a:avLst/>
              <a:gdLst/>
              <a:ahLst/>
              <a:cxnLst/>
              <a:rect l="l" t="t" r="r" b="b"/>
              <a:pathLst>
                <a:path w="2208" h="2277" extrusionOk="0">
                  <a:moveTo>
                    <a:pt x="302" y="0"/>
                  </a:moveTo>
                  <a:lnTo>
                    <a:pt x="0" y="2276"/>
                  </a:lnTo>
                  <a:lnTo>
                    <a:pt x="1906" y="2276"/>
                  </a:lnTo>
                  <a:lnTo>
                    <a:pt x="2208" y="0"/>
                  </a:lnTo>
                  <a:close/>
                </a:path>
              </a:pathLst>
            </a:custGeom>
            <a:solidFill>
              <a:srgbClr val="CE6F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3" name="Google Shape;753;p31"/>
            <p:cNvSpPr/>
            <p:nvPr/>
          </p:nvSpPr>
          <p:spPr>
            <a:xfrm>
              <a:off x="5401860" y="2621986"/>
              <a:ext cx="429730" cy="473741"/>
            </a:xfrm>
            <a:custGeom>
              <a:avLst/>
              <a:gdLst/>
              <a:ahLst/>
              <a:cxnLst/>
              <a:rect l="l" t="t" r="r" b="b"/>
              <a:pathLst>
                <a:path w="10936" h="12056" extrusionOk="0">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4" name="Google Shape;754;p31"/>
            <p:cNvSpPr/>
            <p:nvPr/>
          </p:nvSpPr>
          <p:spPr>
            <a:xfrm>
              <a:off x="5744595" y="2726905"/>
              <a:ext cx="303515" cy="331846"/>
            </a:xfrm>
            <a:custGeom>
              <a:avLst/>
              <a:gdLst/>
              <a:ahLst/>
              <a:cxnLst/>
              <a:rect l="l" t="t" r="r" b="b"/>
              <a:pathLst>
                <a:path w="7724" h="8445" extrusionOk="0">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5" name="Google Shape;755;p31"/>
            <p:cNvSpPr/>
            <p:nvPr/>
          </p:nvSpPr>
          <p:spPr>
            <a:xfrm>
              <a:off x="5682076" y="2638490"/>
              <a:ext cx="167161" cy="221034"/>
            </a:xfrm>
            <a:custGeom>
              <a:avLst/>
              <a:gdLst/>
              <a:ahLst/>
              <a:cxnLst/>
              <a:rect l="l" t="t" r="r" b="b"/>
              <a:pathLst>
                <a:path w="4254" h="5625" extrusionOk="0">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6" name="Google Shape;756;p31"/>
            <p:cNvSpPr/>
            <p:nvPr/>
          </p:nvSpPr>
          <p:spPr>
            <a:xfrm>
              <a:off x="5997618" y="2884126"/>
              <a:ext cx="87038" cy="62676"/>
            </a:xfrm>
            <a:custGeom>
              <a:avLst/>
              <a:gdLst/>
              <a:ahLst/>
              <a:cxnLst/>
              <a:rect l="l" t="t" r="r" b="b"/>
              <a:pathLst>
                <a:path w="2215" h="1595" extrusionOk="0">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57" name="Google Shape;757;p31"/>
            <p:cNvGrpSpPr/>
            <p:nvPr/>
          </p:nvGrpSpPr>
          <p:grpSpPr>
            <a:xfrm>
              <a:off x="5932859" y="2488224"/>
              <a:ext cx="384109" cy="413192"/>
              <a:chOff x="5932859" y="2488224"/>
              <a:chExt cx="384109" cy="413192"/>
            </a:xfrm>
          </p:grpSpPr>
          <p:sp>
            <p:nvSpPr>
              <p:cNvPr id="758" name="Google Shape;758;p31"/>
              <p:cNvSpPr/>
              <p:nvPr/>
            </p:nvSpPr>
            <p:spPr>
              <a:xfrm>
                <a:off x="5978835" y="2512234"/>
                <a:ext cx="274515" cy="202880"/>
              </a:xfrm>
              <a:custGeom>
                <a:avLst/>
                <a:gdLst/>
                <a:ahLst/>
                <a:cxnLst/>
                <a:rect l="l" t="t" r="r" b="b"/>
                <a:pathLst>
                  <a:path w="6986" h="5163" extrusionOk="0">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9" name="Google Shape;759;p31"/>
              <p:cNvSpPr/>
              <p:nvPr/>
            </p:nvSpPr>
            <p:spPr>
              <a:xfrm>
                <a:off x="6121163" y="2585716"/>
                <a:ext cx="134743" cy="67745"/>
              </a:xfrm>
              <a:custGeom>
                <a:avLst/>
                <a:gdLst/>
                <a:ahLst/>
                <a:cxnLst/>
                <a:rect l="l" t="t" r="r" b="b"/>
                <a:pathLst>
                  <a:path w="3429" h="1724" extrusionOk="0">
                    <a:moveTo>
                      <a:pt x="2010" y="1"/>
                    </a:moveTo>
                    <a:lnTo>
                      <a:pt x="1" y="940"/>
                    </a:lnTo>
                    <a:lnTo>
                      <a:pt x="1" y="1723"/>
                    </a:lnTo>
                    <a:lnTo>
                      <a:pt x="3428" y="126"/>
                    </a:lnTo>
                    <a:cubicBezTo>
                      <a:pt x="3407" y="83"/>
                      <a:pt x="3385" y="44"/>
                      <a:pt x="33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0" name="Google Shape;760;p31"/>
              <p:cNvSpPr/>
              <p:nvPr/>
            </p:nvSpPr>
            <p:spPr>
              <a:xfrm>
                <a:off x="6121163" y="2618607"/>
                <a:ext cx="151364" cy="187319"/>
              </a:xfrm>
              <a:custGeom>
                <a:avLst/>
                <a:gdLst/>
                <a:ahLst/>
                <a:cxnLst/>
                <a:rect l="l" t="t" r="r" b="b"/>
                <a:pathLst>
                  <a:path w="3852" h="4767" extrusionOk="0">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1" name="Google Shape;761;p31"/>
              <p:cNvSpPr/>
              <p:nvPr/>
            </p:nvSpPr>
            <p:spPr>
              <a:xfrm>
                <a:off x="6121163" y="2585716"/>
                <a:ext cx="79022" cy="36977"/>
              </a:xfrm>
              <a:custGeom>
                <a:avLst/>
                <a:gdLst/>
                <a:ahLst/>
                <a:cxnLst/>
                <a:rect l="l" t="t" r="r" b="b"/>
                <a:pathLst>
                  <a:path w="2011" h="941" extrusionOk="0">
                    <a:moveTo>
                      <a:pt x="1" y="1"/>
                    </a:moveTo>
                    <a:lnTo>
                      <a:pt x="1" y="940"/>
                    </a:lnTo>
                    <a:lnTo>
                      <a:pt x="201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2" name="Google Shape;762;p31"/>
              <p:cNvSpPr/>
              <p:nvPr/>
            </p:nvSpPr>
            <p:spPr>
              <a:xfrm>
                <a:off x="6121163" y="2590667"/>
                <a:ext cx="151207" cy="135253"/>
              </a:xfrm>
              <a:custGeom>
                <a:avLst/>
                <a:gdLst/>
                <a:ahLst/>
                <a:cxnLst/>
                <a:rect l="l" t="t" r="r" b="b"/>
                <a:pathLst>
                  <a:path w="3848" h="3442" extrusionOk="0">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3" name="Google Shape;763;p31"/>
              <p:cNvSpPr/>
              <p:nvPr/>
            </p:nvSpPr>
            <p:spPr>
              <a:xfrm>
                <a:off x="6027758" y="2725883"/>
                <a:ext cx="93444" cy="79887"/>
              </a:xfrm>
              <a:custGeom>
                <a:avLst/>
                <a:gdLst/>
                <a:ahLst/>
                <a:cxnLst/>
                <a:rect l="l" t="t" r="r" b="b"/>
                <a:pathLst>
                  <a:path w="2378" h="2033" extrusionOk="0">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4" name="Google Shape;764;p31"/>
              <p:cNvSpPr/>
              <p:nvPr/>
            </p:nvSpPr>
            <p:spPr>
              <a:xfrm>
                <a:off x="5976438" y="2533532"/>
                <a:ext cx="264220" cy="154626"/>
              </a:xfrm>
              <a:custGeom>
                <a:avLst/>
                <a:gdLst/>
                <a:ahLst/>
                <a:cxnLst/>
                <a:rect l="l" t="t" r="r" b="b"/>
                <a:pathLst>
                  <a:path w="6724" h="3935" extrusionOk="0">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5" name="Google Shape;765;p31"/>
              <p:cNvSpPr/>
              <p:nvPr/>
            </p:nvSpPr>
            <p:spPr>
              <a:xfrm>
                <a:off x="5988698" y="2653422"/>
                <a:ext cx="132503" cy="115960"/>
              </a:xfrm>
              <a:custGeom>
                <a:avLst/>
                <a:gdLst/>
                <a:ahLst/>
                <a:cxnLst/>
                <a:rect l="l" t="t" r="r" b="b"/>
                <a:pathLst>
                  <a:path w="3372" h="2951" extrusionOk="0">
                    <a:moveTo>
                      <a:pt x="3372" y="0"/>
                    </a:moveTo>
                    <a:lnTo>
                      <a:pt x="1" y="1569"/>
                    </a:lnTo>
                    <a:cubicBezTo>
                      <a:pt x="220" y="2093"/>
                      <a:pt x="561" y="2570"/>
                      <a:pt x="995" y="2951"/>
                    </a:cubicBezTo>
                    <a:lnTo>
                      <a:pt x="3372" y="1845"/>
                    </a:lnTo>
                    <a:lnTo>
                      <a:pt x="33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6" name="Google Shape;766;p31"/>
              <p:cNvSpPr/>
              <p:nvPr/>
            </p:nvSpPr>
            <p:spPr>
              <a:xfrm>
                <a:off x="5932859" y="2488224"/>
                <a:ext cx="384109" cy="340295"/>
              </a:xfrm>
              <a:custGeom>
                <a:avLst/>
                <a:gdLst/>
                <a:ahLst/>
                <a:cxnLst/>
                <a:rect l="l" t="t" r="r" b="b"/>
                <a:pathLst>
                  <a:path w="9775" h="8660" extrusionOk="0">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7" name="Google Shape;767;p31"/>
              <p:cNvSpPr/>
              <p:nvPr/>
            </p:nvSpPr>
            <p:spPr>
              <a:xfrm>
                <a:off x="6008032" y="2844399"/>
                <a:ext cx="85231" cy="57017"/>
              </a:xfrm>
              <a:custGeom>
                <a:avLst/>
                <a:gdLst/>
                <a:ahLst/>
                <a:cxnLst/>
                <a:rect l="l" t="t" r="r" b="b"/>
                <a:pathLst>
                  <a:path w="2169" h="1451" extrusionOk="0">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68" name="Google Shape;768;p31"/>
            <p:cNvSpPr/>
            <p:nvPr/>
          </p:nvSpPr>
          <p:spPr>
            <a:xfrm>
              <a:off x="5515934" y="2262864"/>
              <a:ext cx="241782" cy="287011"/>
            </a:xfrm>
            <a:custGeom>
              <a:avLst/>
              <a:gdLst/>
              <a:ahLst/>
              <a:cxnLst/>
              <a:rect l="l" t="t" r="r" b="b"/>
              <a:pathLst>
                <a:path w="6153" h="7304" extrusionOk="0">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9" name="Google Shape;769;p31"/>
            <p:cNvSpPr/>
            <p:nvPr/>
          </p:nvSpPr>
          <p:spPr>
            <a:xfrm>
              <a:off x="5262046" y="2236615"/>
              <a:ext cx="531583" cy="693989"/>
            </a:xfrm>
            <a:custGeom>
              <a:avLst/>
              <a:gdLst/>
              <a:ahLst/>
              <a:cxnLst/>
              <a:rect l="l" t="t" r="r" b="b"/>
              <a:pathLst>
                <a:path w="13528" h="17661" extrusionOk="0">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0" name="Google Shape;770;p31"/>
            <p:cNvSpPr/>
            <p:nvPr/>
          </p:nvSpPr>
          <p:spPr>
            <a:xfrm>
              <a:off x="5622425" y="2234728"/>
              <a:ext cx="139969" cy="168772"/>
            </a:xfrm>
            <a:custGeom>
              <a:avLst/>
              <a:gdLst/>
              <a:ahLst/>
              <a:cxnLst/>
              <a:rect l="l" t="t" r="r" b="b"/>
              <a:pathLst>
                <a:path w="3562" h="4295" extrusionOk="0">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1" name="Google Shape;771;p31"/>
            <p:cNvSpPr/>
            <p:nvPr/>
          </p:nvSpPr>
          <p:spPr>
            <a:xfrm>
              <a:off x="5652761" y="2389278"/>
              <a:ext cx="53756" cy="71281"/>
            </a:xfrm>
            <a:custGeom>
              <a:avLst/>
              <a:gdLst/>
              <a:ahLst/>
              <a:cxnLst/>
              <a:rect l="l" t="t" r="r" b="b"/>
              <a:pathLst>
                <a:path w="1368" h="1814" extrusionOk="0">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2" name="Google Shape;772;p31"/>
            <p:cNvSpPr/>
            <p:nvPr/>
          </p:nvSpPr>
          <p:spPr>
            <a:xfrm>
              <a:off x="5313405" y="3095694"/>
              <a:ext cx="369137" cy="1584964"/>
            </a:xfrm>
            <a:custGeom>
              <a:avLst/>
              <a:gdLst/>
              <a:ahLst/>
              <a:cxnLst/>
              <a:rect l="l" t="t" r="r" b="b"/>
              <a:pathLst>
                <a:path w="9394" h="40335" extrusionOk="0">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3" name="Google Shape;773;p31"/>
            <p:cNvSpPr/>
            <p:nvPr/>
          </p:nvSpPr>
          <p:spPr>
            <a:xfrm>
              <a:off x="5296587" y="4630420"/>
              <a:ext cx="147042" cy="51948"/>
            </a:xfrm>
            <a:custGeom>
              <a:avLst/>
              <a:gdLst/>
              <a:ahLst/>
              <a:cxnLst/>
              <a:rect l="l" t="t" r="r" b="b"/>
              <a:pathLst>
                <a:path w="3742" h="1322" extrusionOk="0">
                  <a:moveTo>
                    <a:pt x="3741" y="1"/>
                  </a:moveTo>
                  <a:lnTo>
                    <a:pt x="62" y="94"/>
                  </a:lnTo>
                  <a:lnTo>
                    <a:pt x="1" y="1321"/>
                  </a:lnTo>
                  <a:lnTo>
                    <a:pt x="3454" y="1321"/>
                  </a:lnTo>
                  <a:lnTo>
                    <a:pt x="3741" y="1"/>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4" name="Google Shape;774;p31"/>
            <p:cNvSpPr/>
            <p:nvPr/>
          </p:nvSpPr>
          <p:spPr>
            <a:xfrm>
              <a:off x="5519157" y="3329738"/>
              <a:ext cx="124329" cy="472955"/>
            </a:xfrm>
            <a:custGeom>
              <a:avLst/>
              <a:gdLst/>
              <a:ahLst/>
              <a:cxnLst/>
              <a:rect l="l" t="t" r="r" b="b"/>
              <a:pathLst>
                <a:path w="3164" h="12036" extrusionOk="0">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5" name="Google Shape;775;p31"/>
            <p:cNvSpPr/>
            <p:nvPr/>
          </p:nvSpPr>
          <p:spPr>
            <a:xfrm>
              <a:off x="5540180" y="3095694"/>
              <a:ext cx="271293" cy="1584964"/>
            </a:xfrm>
            <a:custGeom>
              <a:avLst/>
              <a:gdLst/>
              <a:ahLst/>
              <a:cxnLst/>
              <a:rect l="l" t="t" r="r" b="b"/>
              <a:pathLst>
                <a:path w="6904" h="40335" extrusionOk="0">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6" name="Google Shape;776;p31"/>
            <p:cNvSpPr/>
            <p:nvPr/>
          </p:nvSpPr>
          <p:spPr>
            <a:xfrm>
              <a:off x="5624115" y="4630420"/>
              <a:ext cx="146885" cy="51948"/>
            </a:xfrm>
            <a:custGeom>
              <a:avLst/>
              <a:gdLst/>
              <a:ahLst/>
              <a:cxnLst/>
              <a:rect l="l" t="t" r="r" b="b"/>
              <a:pathLst>
                <a:path w="3738" h="1322" extrusionOk="0">
                  <a:moveTo>
                    <a:pt x="3737" y="1"/>
                  </a:moveTo>
                  <a:lnTo>
                    <a:pt x="0" y="94"/>
                  </a:lnTo>
                  <a:lnTo>
                    <a:pt x="61" y="1321"/>
                  </a:lnTo>
                  <a:lnTo>
                    <a:pt x="3449" y="1321"/>
                  </a:lnTo>
                  <a:lnTo>
                    <a:pt x="3737" y="1"/>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7" name="Google Shape;777;p31"/>
            <p:cNvSpPr/>
            <p:nvPr/>
          </p:nvSpPr>
          <p:spPr>
            <a:xfrm>
              <a:off x="5439505" y="3075574"/>
              <a:ext cx="333025" cy="33872"/>
            </a:xfrm>
            <a:custGeom>
              <a:avLst/>
              <a:gdLst/>
              <a:ahLst/>
              <a:cxnLst/>
              <a:rect l="l" t="t" r="r" b="b"/>
              <a:pathLst>
                <a:path w="8475" h="862" extrusionOk="0">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8" name="Google Shape;778;p31"/>
            <p:cNvSpPr/>
            <p:nvPr/>
          </p:nvSpPr>
          <p:spPr>
            <a:xfrm>
              <a:off x="5484459" y="3073177"/>
              <a:ext cx="18115" cy="39216"/>
            </a:xfrm>
            <a:custGeom>
              <a:avLst/>
              <a:gdLst/>
              <a:ahLst/>
              <a:cxnLst/>
              <a:rect l="l" t="t" r="r" b="b"/>
              <a:pathLst>
                <a:path w="461" h="998" extrusionOk="0">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9" name="Google Shape;779;p31"/>
            <p:cNvSpPr/>
            <p:nvPr/>
          </p:nvSpPr>
          <p:spPr>
            <a:xfrm>
              <a:off x="5684512" y="3073177"/>
              <a:ext cx="18076" cy="39216"/>
            </a:xfrm>
            <a:custGeom>
              <a:avLst/>
              <a:gdLst/>
              <a:ahLst/>
              <a:cxnLst/>
              <a:rect l="l" t="t" r="r" b="b"/>
              <a:pathLst>
                <a:path w="460" h="998" extrusionOk="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5" name="Group 284">
            <a:extLst>
              <a:ext uri="{FF2B5EF4-FFF2-40B4-BE49-F238E27FC236}">
                <a16:creationId xmlns:a16="http://schemas.microsoft.com/office/drawing/2014/main" id="{D6BDDDB3-6479-430F-8A16-4387B95E9163}"/>
              </a:ext>
            </a:extLst>
          </p:cNvPr>
          <p:cNvGrpSpPr/>
          <p:nvPr/>
        </p:nvGrpSpPr>
        <p:grpSpPr>
          <a:xfrm>
            <a:off x="4394088" y="1329593"/>
            <a:ext cx="4740975" cy="3379253"/>
            <a:chOff x="4394088" y="1329593"/>
            <a:chExt cx="4740975" cy="3379253"/>
          </a:xfrm>
        </p:grpSpPr>
        <p:grpSp>
          <p:nvGrpSpPr>
            <p:cNvPr id="286" name="Google Shape;682;p31">
              <a:extLst>
                <a:ext uri="{FF2B5EF4-FFF2-40B4-BE49-F238E27FC236}">
                  <a16:creationId xmlns:a16="http://schemas.microsoft.com/office/drawing/2014/main" id="{DC86B51F-B4BB-4C8A-869E-0B58D9F89FC5}"/>
                </a:ext>
              </a:extLst>
            </p:cNvPr>
            <p:cNvGrpSpPr/>
            <p:nvPr/>
          </p:nvGrpSpPr>
          <p:grpSpPr>
            <a:xfrm>
              <a:off x="4534350" y="4313399"/>
              <a:ext cx="4600713" cy="150450"/>
              <a:chOff x="0" y="4397412"/>
              <a:chExt cx="4600713" cy="150450"/>
            </a:xfrm>
          </p:grpSpPr>
          <p:sp>
            <p:nvSpPr>
              <p:cNvPr id="373" name="Google Shape;683;p31">
                <a:extLst>
                  <a:ext uri="{FF2B5EF4-FFF2-40B4-BE49-F238E27FC236}">
                    <a16:creationId xmlns:a16="http://schemas.microsoft.com/office/drawing/2014/main" id="{8B31ABE8-5AD0-4020-A554-D584119D7BD1}"/>
                  </a:ext>
                </a:extLst>
              </p:cNvPr>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4" name="Google Shape;684;p31">
                <a:extLst>
                  <a:ext uri="{FF2B5EF4-FFF2-40B4-BE49-F238E27FC236}">
                    <a16:creationId xmlns:a16="http://schemas.microsoft.com/office/drawing/2014/main" id="{1C9B13EE-9684-411C-B8C6-574D807D271E}"/>
                  </a:ext>
                </a:extLst>
              </p:cNvPr>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5" name="Google Shape;685;p31">
                <a:extLst>
                  <a:ext uri="{FF2B5EF4-FFF2-40B4-BE49-F238E27FC236}">
                    <a16:creationId xmlns:a16="http://schemas.microsoft.com/office/drawing/2014/main" id="{8270FDC0-6199-46E3-9912-BA1C3D4EC7E5}"/>
                  </a:ext>
                </a:extLst>
              </p:cNvPr>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FAFAFA"/>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6" name="Google Shape;686;p31">
                <a:extLst>
                  <a:ext uri="{FF2B5EF4-FFF2-40B4-BE49-F238E27FC236}">
                    <a16:creationId xmlns:a16="http://schemas.microsoft.com/office/drawing/2014/main" id="{03B1F585-AC02-40B8-AC35-B4D09F90AE8F}"/>
                  </a:ext>
                </a:extLst>
              </p:cNvPr>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7" name="Google Shape;687;p31">
                <a:extLst>
                  <a:ext uri="{FF2B5EF4-FFF2-40B4-BE49-F238E27FC236}">
                    <a16:creationId xmlns:a16="http://schemas.microsoft.com/office/drawing/2014/main" id="{E92CFBF9-9922-44E5-BDB6-3548A9B624FD}"/>
                  </a:ext>
                </a:extLst>
              </p:cNvPr>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FAFAF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287" name="Google Shape;688;p31">
              <a:extLst>
                <a:ext uri="{FF2B5EF4-FFF2-40B4-BE49-F238E27FC236}">
                  <a16:creationId xmlns:a16="http://schemas.microsoft.com/office/drawing/2014/main" id="{2CB3424C-9172-4476-934C-8C6474F73EEE}"/>
                </a:ext>
              </a:extLst>
            </p:cNvPr>
            <p:cNvGrpSpPr/>
            <p:nvPr/>
          </p:nvGrpSpPr>
          <p:grpSpPr>
            <a:xfrm>
              <a:off x="5215723" y="1329593"/>
              <a:ext cx="3081703" cy="2757573"/>
              <a:chOff x="5215723" y="1479118"/>
              <a:chExt cx="3081703" cy="2757573"/>
            </a:xfrm>
          </p:grpSpPr>
          <p:grpSp>
            <p:nvGrpSpPr>
              <p:cNvPr id="364" name="Google Shape;689;p31">
                <a:extLst>
                  <a:ext uri="{FF2B5EF4-FFF2-40B4-BE49-F238E27FC236}">
                    <a16:creationId xmlns:a16="http://schemas.microsoft.com/office/drawing/2014/main" id="{2F6FA6A2-8AB1-4A42-A742-99A23217A037}"/>
                  </a:ext>
                </a:extLst>
              </p:cNvPr>
              <p:cNvGrpSpPr/>
              <p:nvPr/>
            </p:nvGrpSpPr>
            <p:grpSpPr>
              <a:xfrm>
                <a:off x="5215723" y="1707350"/>
                <a:ext cx="3081703" cy="2529341"/>
                <a:chOff x="5150194" y="1591500"/>
                <a:chExt cx="3081703" cy="2529341"/>
              </a:xfrm>
            </p:grpSpPr>
            <p:sp>
              <p:nvSpPr>
                <p:cNvPr id="371" name="Google Shape;690;p31">
                  <a:extLst>
                    <a:ext uri="{FF2B5EF4-FFF2-40B4-BE49-F238E27FC236}">
                      <a16:creationId xmlns:a16="http://schemas.microsoft.com/office/drawing/2014/main" id="{4CF02BBF-5795-415C-A641-40EEC6A8E9B9}"/>
                    </a:ext>
                  </a:extLst>
                </p:cNvPr>
                <p:cNvSpPr/>
                <p:nvPr/>
              </p:nvSpPr>
              <p:spPr>
                <a:xfrm>
                  <a:off x="5150194" y="1591500"/>
                  <a:ext cx="1147444" cy="2529341"/>
                </a:xfrm>
                <a:custGeom>
                  <a:avLst/>
                  <a:gdLst/>
                  <a:ahLst/>
                  <a:cxnLst/>
                  <a:rect l="l" t="t" r="r" b="b"/>
                  <a:pathLst>
                    <a:path w="46540" h="64368" extrusionOk="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2" name="Google Shape;691;p31">
                  <a:extLst>
                    <a:ext uri="{FF2B5EF4-FFF2-40B4-BE49-F238E27FC236}">
                      <a16:creationId xmlns:a16="http://schemas.microsoft.com/office/drawing/2014/main" id="{23A3F3BD-A7AB-4FEB-B4B7-249F2885364F}"/>
                    </a:ext>
                  </a:extLst>
                </p:cNvPr>
                <p:cNvSpPr/>
                <p:nvPr/>
              </p:nvSpPr>
              <p:spPr>
                <a:xfrm>
                  <a:off x="6402990" y="1591500"/>
                  <a:ext cx="1828907" cy="2529341"/>
                </a:xfrm>
                <a:custGeom>
                  <a:avLst/>
                  <a:gdLst/>
                  <a:ahLst/>
                  <a:cxnLst/>
                  <a:rect l="l" t="t" r="r" b="b"/>
                  <a:pathLst>
                    <a:path w="46543" h="64368" extrusionOk="0">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365" name="Google Shape;692;p31">
                <a:extLst>
                  <a:ext uri="{FF2B5EF4-FFF2-40B4-BE49-F238E27FC236}">
                    <a16:creationId xmlns:a16="http://schemas.microsoft.com/office/drawing/2014/main" id="{5A6DF1B3-9480-4098-9B37-0CA2D49EDF33}"/>
                  </a:ext>
                </a:extLst>
              </p:cNvPr>
              <p:cNvGrpSpPr/>
              <p:nvPr/>
            </p:nvGrpSpPr>
            <p:grpSpPr>
              <a:xfrm>
                <a:off x="5723516" y="1479118"/>
                <a:ext cx="2288423" cy="1787926"/>
                <a:chOff x="5723516" y="1479118"/>
                <a:chExt cx="2288423" cy="1787926"/>
              </a:xfrm>
            </p:grpSpPr>
            <p:sp>
              <p:nvSpPr>
                <p:cNvPr id="366" name="Google Shape;693;p31">
                  <a:extLst>
                    <a:ext uri="{FF2B5EF4-FFF2-40B4-BE49-F238E27FC236}">
                      <a16:creationId xmlns:a16="http://schemas.microsoft.com/office/drawing/2014/main" id="{EF8987BE-B437-4FDD-AB8D-0727DC077E5F}"/>
                    </a:ext>
                  </a:extLst>
                </p:cNvPr>
                <p:cNvSpPr/>
                <p:nvPr/>
              </p:nvSpPr>
              <p:spPr>
                <a:xfrm>
                  <a:off x="5723516" y="1479118"/>
                  <a:ext cx="2288423" cy="291294"/>
                </a:xfrm>
                <a:custGeom>
                  <a:avLst/>
                  <a:gdLst/>
                  <a:ahLst/>
                  <a:cxnLst/>
                  <a:rect l="l" t="t" r="r" b="b"/>
                  <a:pathLst>
                    <a:path w="58237" h="7413" extrusionOk="0">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67" name="Google Shape;694;p31">
                  <a:extLst>
                    <a:ext uri="{FF2B5EF4-FFF2-40B4-BE49-F238E27FC236}">
                      <a16:creationId xmlns:a16="http://schemas.microsoft.com/office/drawing/2014/main" id="{FCA21031-EA0E-4BD2-8BAB-D5DB9526C5DB}"/>
                    </a:ext>
                  </a:extLst>
                </p:cNvPr>
                <p:cNvSpPr/>
                <p:nvPr/>
              </p:nvSpPr>
              <p:spPr>
                <a:xfrm>
                  <a:off x="6229445" y="1572681"/>
                  <a:ext cx="104407" cy="104368"/>
                </a:xfrm>
                <a:custGeom>
                  <a:avLst/>
                  <a:gdLst/>
                  <a:ahLst/>
                  <a:cxnLst/>
                  <a:rect l="l" t="t" r="r" b="b"/>
                  <a:pathLst>
                    <a:path w="2657" h="2656" extrusionOk="0">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68" name="Google Shape;695;p31">
                  <a:extLst>
                    <a:ext uri="{FF2B5EF4-FFF2-40B4-BE49-F238E27FC236}">
                      <a16:creationId xmlns:a16="http://schemas.microsoft.com/office/drawing/2014/main" id="{4252EA0E-491B-4078-8CA7-D58A277B0EB2}"/>
                    </a:ext>
                  </a:extLst>
                </p:cNvPr>
                <p:cNvSpPr/>
                <p:nvPr/>
              </p:nvSpPr>
              <p:spPr>
                <a:xfrm>
                  <a:off x="6044560" y="1572681"/>
                  <a:ext cx="104407" cy="104368"/>
                </a:xfrm>
                <a:custGeom>
                  <a:avLst/>
                  <a:gdLst/>
                  <a:ahLst/>
                  <a:cxnLst/>
                  <a:rect l="l" t="t" r="r" b="b"/>
                  <a:pathLst>
                    <a:path w="2657" h="2656" extrusionOk="0">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69" name="Google Shape;696;p31">
                  <a:extLst>
                    <a:ext uri="{FF2B5EF4-FFF2-40B4-BE49-F238E27FC236}">
                      <a16:creationId xmlns:a16="http://schemas.microsoft.com/office/drawing/2014/main" id="{A09C8246-2C65-4E73-B875-84F2CBB23CB3}"/>
                    </a:ext>
                  </a:extLst>
                </p:cNvPr>
                <p:cNvSpPr/>
                <p:nvPr/>
              </p:nvSpPr>
              <p:spPr>
                <a:xfrm>
                  <a:off x="5859635" y="1572681"/>
                  <a:ext cx="104407" cy="104368"/>
                </a:xfrm>
                <a:custGeom>
                  <a:avLst/>
                  <a:gdLst/>
                  <a:ahLst/>
                  <a:cxnLst/>
                  <a:rect l="l" t="t" r="r" b="b"/>
                  <a:pathLst>
                    <a:path w="2657" h="2656" extrusionOk="0">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rgbClr val="C1E5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0" name="Google Shape;697;p31">
                  <a:extLst>
                    <a:ext uri="{FF2B5EF4-FFF2-40B4-BE49-F238E27FC236}">
                      <a16:creationId xmlns:a16="http://schemas.microsoft.com/office/drawing/2014/main" id="{B811B447-3381-4D44-8077-9EA7AE331FFD}"/>
                    </a:ext>
                  </a:extLst>
                </p:cNvPr>
                <p:cNvSpPr/>
                <p:nvPr/>
              </p:nvSpPr>
              <p:spPr>
                <a:xfrm>
                  <a:off x="5723516" y="1770377"/>
                  <a:ext cx="2288423" cy="1496668"/>
                </a:xfrm>
                <a:custGeom>
                  <a:avLst/>
                  <a:gdLst/>
                  <a:ahLst/>
                  <a:cxnLst/>
                  <a:rect l="l" t="t" r="r" b="b"/>
                  <a:pathLst>
                    <a:path w="58237" h="38088" extrusionOk="0">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grpSp>
          <p:nvGrpSpPr>
            <p:cNvPr id="288" name="Google Shape;700;p31">
              <a:extLst>
                <a:ext uri="{FF2B5EF4-FFF2-40B4-BE49-F238E27FC236}">
                  <a16:creationId xmlns:a16="http://schemas.microsoft.com/office/drawing/2014/main" id="{E22CD223-AD61-4A63-BE84-2C097CDA74A6}"/>
                </a:ext>
              </a:extLst>
            </p:cNvPr>
            <p:cNvGrpSpPr/>
            <p:nvPr/>
          </p:nvGrpSpPr>
          <p:grpSpPr>
            <a:xfrm>
              <a:off x="4394088" y="3149994"/>
              <a:ext cx="1221060" cy="1220197"/>
              <a:chOff x="4394088" y="3299519"/>
              <a:chExt cx="1221060" cy="1220197"/>
            </a:xfrm>
          </p:grpSpPr>
          <p:sp>
            <p:nvSpPr>
              <p:cNvPr id="361" name="Google Shape;701;p31">
                <a:extLst>
                  <a:ext uri="{FF2B5EF4-FFF2-40B4-BE49-F238E27FC236}">
                    <a16:creationId xmlns:a16="http://schemas.microsoft.com/office/drawing/2014/main" id="{47E22CB7-6756-47F9-A994-401BD3CFF3D9}"/>
                  </a:ext>
                </a:extLst>
              </p:cNvPr>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rgbClr val="A4D8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62" name="Google Shape;702;p31">
                <a:extLst>
                  <a:ext uri="{FF2B5EF4-FFF2-40B4-BE49-F238E27FC236}">
                    <a16:creationId xmlns:a16="http://schemas.microsoft.com/office/drawing/2014/main" id="{DA2CF81F-7E2E-4698-B8BC-6DF6AFCA99A8}"/>
                  </a:ext>
                </a:extLst>
              </p:cNvPr>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rgbClr val="71B8D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63" name="Google Shape;703;p31">
                <a:extLst>
                  <a:ext uri="{FF2B5EF4-FFF2-40B4-BE49-F238E27FC236}">
                    <a16:creationId xmlns:a16="http://schemas.microsoft.com/office/drawing/2014/main" id="{18762A2E-C702-46B5-8726-F00E0692E490}"/>
                  </a:ext>
                </a:extLst>
              </p:cNvPr>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rgbClr val="53A7D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289" name="Google Shape;708;p31">
              <a:extLst>
                <a:ext uri="{FF2B5EF4-FFF2-40B4-BE49-F238E27FC236}">
                  <a16:creationId xmlns:a16="http://schemas.microsoft.com/office/drawing/2014/main" id="{CE26ED40-2DBE-4C96-B324-EB7FD30EF053}"/>
                </a:ext>
              </a:extLst>
            </p:cNvPr>
            <p:cNvGrpSpPr/>
            <p:nvPr/>
          </p:nvGrpSpPr>
          <p:grpSpPr>
            <a:xfrm>
              <a:off x="4710406" y="1665960"/>
              <a:ext cx="3380414" cy="2313100"/>
              <a:chOff x="4710406" y="1815485"/>
              <a:chExt cx="3380414" cy="2313100"/>
            </a:xfrm>
          </p:grpSpPr>
          <p:sp>
            <p:nvSpPr>
              <p:cNvPr id="342" name="Google Shape;709;p31">
                <a:extLst>
                  <a:ext uri="{FF2B5EF4-FFF2-40B4-BE49-F238E27FC236}">
                    <a16:creationId xmlns:a16="http://schemas.microsoft.com/office/drawing/2014/main" id="{41A7A9E9-56CC-4A3C-8EEF-F9D977A4336C}"/>
                  </a:ext>
                </a:extLst>
              </p:cNvPr>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43" name="Google Shape;710;p31">
                <a:extLst>
                  <a:ext uri="{FF2B5EF4-FFF2-40B4-BE49-F238E27FC236}">
                    <a16:creationId xmlns:a16="http://schemas.microsoft.com/office/drawing/2014/main" id="{2FDCEA9C-1D73-4141-ADAF-267DF5BE6384}"/>
                  </a:ext>
                </a:extLst>
              </p:cNvPr>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rgbClr val="FAFAFA"/>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344" name="Google Shape;711;p31">
                <a:extLst>
                  <a:ext uri="{FF2B5EF4-FFF2-40B4-BE49-F238E27FC236}">
                    <a16:creationId xmlns:a16="http://schemas.microsoft.com/office/drawing/2014/main" id="{81FA0463-A3B3-464E-84CE-35D33D7B986A}"/>
                  </a:ext>
                </a:extLst>
              </p:cNvPr>
              <p:cNvGrpSpPr/>
              <p:nvPr/>
            </p:nvGrpSpPr>
            <p:grpSpPr>
              <a:xfrm>
                <a:off x="4710585" y="2281922"/>
                <a:ext cx="3380235" cy="1683652"/>
                <a:chOff x="4710585" y="2281922"/>
                <a:chExt cx="3380235" cy="1683652"/>
              </a:xfrm>
            </p:grpSpPr>
            <p:sp>
              <p:nvSpPr>
                <p:cNvPr id="345" name="Google Shape;712;p31">
                  <a:extLst>
                    <a:ext uri="{FF2B5EF4-FFF2-40B4-BE49-F238E27FC236}">
                      <a16:creationId xmlns:a16="http://schemas.microsoft.com/office/drawing/2014/main" id="{8B92437E-7FC5-4EB1-9F6E-33503D529B94}"/>
                    </a:ext>
                  </a:extLst>
                </p:cNvPr>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346" name="Google Shape;713;p31">
                  <a:extLst>
                    <a:ext uri="{FF2B5EF4-FFF2-40B4-BE49-F238E27FC236}">
                      <a16:creationId xmlns:a16="http://schemas.microsoft.com/office/drawing/2014/main" id="{7BB965AD-F0F5-4BD7-9EB6-643ECBEB9E67}"/>
                    </a:ext>
                  </a:extLst>
                </p:cNvPr>
                <p:cNvGrpSpPr/>
                <p:nvPr/>
              </p:nvGrpSpPr>
              <p:grpSpPr>
                <a:xfrm>
                  <a:off x="4710585" y="2281922"/>
                  <a:ext cx="3380235" cy="634850"/>
                  <a:chOff x="4672653" y="2281922"/>
                  <a:chExt cx="3380235" cy="634850"/>
                </a:xfrm>
              </p:grpSpPr>
              <p:sp>
                <p:nvSpPr>
                  <p:cNvPr id="359" name="Google Shape;714;p31">
                    <a:extLst>
                      <a:ext uri="{FF2B5EF4-FFF2-40B4-BE49-F238E27FC236}">
                        <a16:creationId xmlns:a16="http://schemas.microsoft.com/office/drawing/2014/main" id="{7F050C6C-5BCF-4AB8-B5BD-00427BF18BD4}"/>
                      </a:ext>
                    </a:extLst>
                  </p:cNvPr>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60" name="Google Shape;715;p31">
                    <a:extLst>
                      <a:ext uri="{FF2B5EF4-FFF2-40B4-BE49-F238E27FC236}">
                        <a16:creationId xmlns:a16="http://schemas.microsoft.com/office/drawing/2014/main" id="{0ED38926-CBF1-453A-9EB7-C1FDF095B5C4}"/>
                      </a:ext>
                    </a:extLst>
                  </p:cNvPr>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347" name="Google Shape;716;p31">
                  <a:extLst>
                    <a:ext uri="{FF2B5EF4-FFF2-40B4-BE49-F238E27FC236}">
                      <a16:creationId xmlns:a16="http://schemas.microsoft.com/office/drawing/2014/main" id="{E43B4845-FF0B-4523-AAAA-CAEDB64481C2}"/>
                    </a:ext>
                  </a:extLst>
                </p:cNvPr>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rgbClr val="C1E5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48" name="Google Shape;717;p31">
                  <a:extLst>
                    <a:ext uri="{FF2B5EF4-FFF2-40B4-BE49-F238E27FC236}">
                      <a16:creationId xmlns:a16="http://schemas.microsoft.com/office/drawing/2014/main" id="{351D986A-22AF-4A48-875D-144FBA016DAD}"/>
                    </a:ext>
                  </a:extLst>
                </p:cNvPr>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rgbClr val="A4D8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49" name="Google Shape;718;p31">
                  <a:extLst>
                    <a:ext uri="{FF2B5EF4-FFF2-40B4-BE49-F238E27FC236}">
                      <a16:creationId xmlns:a16="http://schemas.microsoft.com/office/drawing/2014/main" id="{90B28A3F-B903-4C40-A23E-9C81A07960BB}"/>
                    </a:ext>
                  </a:extLst>
                </p:cNvPr>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rgbClr val="71B8D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0" name="Google Shape;719;p31">
                  <a:extLst>
                    <a:ext uri="{FF2B5EF4-FFF2-40B4-BE49-F238E27FC236}">
                      <a16:creationId xmlns:a16="http://schemas.microsoft.com/office/drawing/2014/main" id="{711D309B-69A8-4D72-94F8-95ABA02E0EE9}"/>
                    </a:ext>
                  </a:extLst>
                </p:cNvPr>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rgbClr val="C1E5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1" name="Google Shape;720;p31">
                  <a:extLst>
                    <a:ext uri="{FF2B5EF4-FFF2-40B4-BE49-F238E27FC236}">
                      <a16:creationId xmlns:a16="http://schemas.microsoft.com/office/drawing/2014/main" id="{568F859F-2CA6-4DC3-8836-F1BFDD96D3A8}"/>
                    </a:ext>
                  </a:extLst>
                </p:cNvPr>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rgbClr val="A4D8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2" name="Google Shape;721;p31">
                  <a:extLst>
                    <a:ext uri="{FF2B5EF4-FFF2-40B4-BE49-F238E27FC236}">
                      <a16:creationId xmlns:a16="http://schemas.microsoft.com/office/drawing/2014/main" id="{E10014BF-D15B-4E36-BF06-BE58C5882265}"/>
                    </a:ext>
                  </a:extLst>
                </p:cNvPr>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rgbClr val="C1E5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3" name="Google Shape;722;p31">
                  <a:extLst>
                    <a:ext uri="{FF2B5EF4-FFF2-40B4-BE49-F238E27FC236}">
                      <a16:creationId xmlns:a16="http://schemas.microsoft.com/office/drawing/2014/main" id="{8B08480E-87F6-4370-BEBD-EE1B0AFEBDF2}"/>
                    </a:ext>
                  </a:extLst>
                </p:cNvPr>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rgbClr val="A4D8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4" name="Google Shape;723;p31">
                  <a:extLst>
                    <a:ext uri="{FF2B5EF4-FFF2-40B4-BE49-F238E27FC236}">
                      <a16:creationId xmlns:a16="http://schemas.microsoft.com/office/drawing/2014/main" id="{05471ACE-D4B7-4C06-A549-79DF348DDE84}"/>
                    </a:ext>
                  </a:extLst>
                </p:cNvPr>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rgbClr val="71B8D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5" name="Google Shape;724;p31">
                  <a:extLst>
                    <a:ext uri="{FF2B5EF4-FFF2-40B4-BE49-F238E27FC236}">
                      <a16:creationId xmlns:a16="http://schemas.microsoft.com/office/drawing/2014/main" id="{7EC4CFBE-CF2A-4FFC-BC39-91B28031FD9E}"/>
                    </a:ext>
                  </a:extLst>
                </p:cNvPr>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rgbClr val="C1E5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6" name="Google Shape;725;p31">
                  <a:extLst>
                    <a:ext uri="{FF2B5EF4-FFF2-40B4-BE49-F238E27FC236}">
                      <a16:creationId xmlns:a16="http://schemas.microsoft.com/office/drawing/2014/main" id="{165FBE61-BCDF-4586-A593-17CA48AD2EC1}"/>
                    </a:ext>
                  </a:extLst>
                </p:cNvPr>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rgbClr val="A4D8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7" name="Google Shape;726;p31">
                  <a:extLst>
                    <a:ext uri="{FF2B5EF4-FFF2-40B4-BE49-F238E27FC236}">
                      <a16:creationId xmlns:a16="http://schemas.microsoft.com/office/drawing/2014/main" id="{8D2FCD39-80A4-4D44-BA10-B3397FA7D1D6}"/>
                    </a:ext>
                  </a:extLst>
                </p:cNvPr>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rgbClr val="71B8D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8" name="Google Shape;727;p31">
                  <a:extLst>
                    <a:ext uri="{FF2B5EF4-FFF2-40B4-BE49-F238E27FC236}">
                      <a16:creationId xmlns:a16="http://schemas.microsoft.com/office/drawing/2014/main" id="{10D9CD29-3FE0-4B5E-8C56-14B0A72B3FA6}"/>
                    </a:ext>
                  </a:extLst>
                </p:cNvPr>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rgbClr val="C1E5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grpSp>
          <p:nvGrpSpPr>
            <p:cNvPr id="290" name="Google Shape;728;p31">
              <a:extLst>
                <a:ext uri="{FF2B5EF4-FFF2-40B4-BE49-F238E27FC236}">
                  <a16:creationId xmlns:a16="http://schemas.microsoft.com/office/drawing/2014/main" id="{0B8836F2-F86D-4B83-ACC4-EA60D5B53F85}"/>
                </a:ext>
              </a:extLst>
            </p:cNvPr>
            <p:cNvGrpSpPr/>
            <p:nvPr/>
          </p:nvGrpSpPr>
          <p:grpSpPr>
            <a:xfrm>
              <a:off x="5262046" y="2085203"/>
              <a:ext cx="1054922" cy="2623643"/>
              <a:chOff x="5262046" y="2234728"/>
              <a:chExt cx="1054922" cy="2623643"/>
            </a:xfrm>
          </p:grpSpPr>
          <p:sp>
            <p:nvSpPr>
              <p:cNvPr id="291" name="Google Shape;729;p31">
                <a:extLst>
                  <a:ext uri="{FF2B5EF4-FFF2-40B4-BE49-F238E27FC236}">
                    <a16:creationId xmlns:a16="http://schemas.microsoft.com/office/drawing/2014/main" id="{870FB671-FF45-4079-9B58-74802A3A421C}"/>
                  </a:ext>
                </a:extLst>
              </p:cNvPr>
              <p:cNvSpPr/>
              <p:nvPr/>
            </p:nvSpPr>
            <p:spPr>
              <a:xfrm>
                <a:off x="6104070" y="2510819"/>
                <a:ext cx="54895" cy="4008"/>
              </a:xfrm>
              <a:custGeom>
                <a:avLst/>
                <a:gdLst/>
                <a:ahLst/>
                <a:cxnLst/>
                <a:rect l="l" t="t" r="r" b="b"/>
                <a:pathLst>
                  <a:path w="1397" h="102" extrusionOk="0">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2" name="Google Shape;730;p31">
                <a:extLst>
                  <a:ext uri="{FF2B5EF4-FFF2-40B4-BE49-F238E27FC236}">
                    <a16:creationId xmlns:a16="http://schemas.microsoft.com/office/drawing/2014/main" id="{3E5CC426-03FE-40A1-BAD1-50ADE624B5E3}"/>
                  </a:ext>
                </a:extLst>
              </p:cNvPr>
              <p:cNvSpPr/>
              <p:nvPr/>
            </p:nvSpPr>
            <p:spPr>
              <a:xfrm>
                <a:off x="6266871" y="2618410"/>
                <a:ext cx="157" cy="236"/>
              </a:xfrm>
              <a:custGeom>
                <a:avLst/>
                <a:gdLst/>
                <a:ahLst/>
                <a:cxnLst/>
                <a:rect l="l" t="t" r="r" b="b"/>
                <a:pathLst>
                  <a:path w="4" h="6" extrusionOk="0">
                    <a:moveTo>
                      <a:pt x="0" y="1"/>
                    </a:moveTo>
                    <a:cubicBezTo>
                      <a:pt x="0" y="5"/>
                      <a:pt x="4" y="5"/>
                      <a:pt x="4" y="5"/>
                    </a:cubicBezTo>
                    <a:cubicBezTo>
                      <a:pt x="4" y="5"/>
                      <a:pt x="0" y="5"/>
                      <a:pt x="0" y="1"/>
                    </a:cubicBezTo>
                    <a:close/>
                  </a:path>
                </a:pathLst>
              </a:custGeom>
              <a:solidFill>
                <a:srgbClr val="99BD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3" name="Google Shape;731;p31">
                <a:extLst>
                  <a:ext uri="{FF2B5EF4-FFF2-40B4-BE49-F238E27FC236}">
                    <a16:creationId xmlns:a16="http://schemas.microsoft.com/office/drawing/2014/main" id="{15931BC9-9C6B-401F-8556-760E0B31008A}"/>
                  </a:ext>
                </a:extLst>
              </p:cNvPr>
              <p:cNvSpPr/>
              <p:nvPr/>
            </p:nvSpPr>
            <p:spPr>
              <a:xfrm>
                <a:off x="5977067" y="2638333"/>
                <a:ext cx="3340" cy="49826"/>
              </a:xfrm>
              <a:custGeom>
                <a:avLst/>
                <a:gdLst/>
                <a:ahLst/>
                <a:cxnLst/>
                <a:rect l="l" t="t" r="r" b="b"/>
                <a:pathLst>
                  <a:path w="85" h="1268" extrusionOk="0">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4" name="Google Shape;732;p31">
                <a:extLst>
                  <a:ext uri="{FF2B5EF4-FFF2-40B4-BE49-F238E27FC236}">
                    <a16:creationId xmlns:a16="http://schemas.microsoft.com/office/drawing/2014/main" id="{55032977-4F42-422A-BDE7-3F93C88F740B}"/>
                  </a:ext>
                </a:extLst>
              </p:cNvPr>
              <p:cNvSpPr/>
              <p:nvPr/>
            </p:nvSpPr>
            <p:spPr>
              <a:xfrm>
                <a:off x="5988698" y="2715077"/>
                <a:ext cx="39099" cy="54306"/>
              </a:xfrm>
              <a:custGeom>
                <a:avLst/>
                <a:gdLst/>
                <a:ahLst/>
                <a:cxnLst/>
                <a:rect l="l" t="t" r="r" b="b"/>
                <a:pathLst>
                  <a:path w="995" h="1382" extrusionOk="0">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5" name="Google Shape;733;p31">
                <a:extLst>
                  <a:ext uri="{FF2B5EF4-FFF2-40B4-BE49-F238E27FC236}">
                    <a16:creationId xmlns:a16="http://schemas.microsoft.com/office/drawing/2014/main" id="{6DE76FAA-3A32-493E-BFBE-DE4C1E7C0CB7}"/>
                  </a:ext>
                </a:extLst>
              </p:cNvPr>
              <p:cNvSpPr/>
              <p:nvPr/>
            </p:nvSpPr>
            <p:spPr>
              <a:xfrm>
                <a:off x="5965592" y="2784355"/>
                <a:ext cx="125548" cy="256714"/>
              </a:xfrm>
              <a:custGeom>
                <a:avLst/>
                <a:gdLst/>
                <a:ahLst/>
                <a:cxnLst/>
                <a:rect l="l" t="t" r="r" b="b"/>
                <a:pathLst>
                  <a:path w="3195" h="6533" extrusionOk="0">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rgbClr val="53A7D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6" name="Google Shape;734;p31">
                <a:extLst>
                  <a:ext uri="{FF2B5EF4-FFF2-40B4-BE49-F238E27FC236}">
                    <a16:creationId xmlns:a16="http://schemas.microsoft.com/office/drawing/2014/main" id="{34E45FF8-5D88-4E34-B639-1FA978460CB1}"/>
                  </a:ext>
                </a:extLst>
              </p:cNvPr>
              <p:cNvSpPr/>
              <p:nvPr/>
            </p:nvSpPr>
            <p:spPr>
              <a:xfrm>
                <a:off x="5288021" y="2719557"/>
                <a:ext cx="227950" cy="308348"/>
              </a:xfrm>
              <a:custGeom>
                <a:avLst/>
                <a:gdLst/>
                <a:ahLst/>
                <a:cxnLst/>
                <a:rect l="l" t="t" r="r" b="b"/>
                <a:pathLst>
                  <a:path w="5801" h="7847" extrusionOk="0">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7" name="Google Shape;735;p31">
                <a:extLst>
                  <a:ext uri="{FF2B5EF4-FFF2-40B4-BE49-F238E27FC236}">
                    <a16:creationId xmlns:a16="http://schemas.microsoft.com/office/drawing/2014/main" id="{1A0B97B0-9CCA-4179-B2C5-9C4C3333C2AC}"/>
                  </a:ext>
                </a:extLst>
              </p:cNvPr>
              <p:cNvSpPr/>
              <p:nvPr/>
            </p:nvSpPr>
            <p:spPr>
              <a:xfrm>
                <a:off x="5297766" y="2639787"/>
                <a:ext cx="193528" cy="199147"/>
              </a:xfrm>
              <a:custGeom>
                <a:avLst/>
                <a:gdLst/>
                <a:ahLst/>
                <a:cxnLst/>
                <a:rect l="l" t="t" r="r" b="b"/>
                <a:pathLst>
                  <a:path w="4925" h="5068" extrusionOk="0">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rgbClr val="53A7D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8" name="Google Shape;736;p31">
                <a:extLst>
                  <a:ext uri="{FF2B5EF4-FFF2-40B4-BE49-F238E27FC236}">
                    <a16:creationId xmlns:a16="http://schemas.microsoft.com/office/drawing/2014/main" id="{67DB6847-E9C3-49AA-BDD1-F85809C8CBDB}"/>
                  </a:ext>
                </a:extLst>
              </p:cNvPr>
              <p:cNvSpPr/>
              <p:nvPr/>
            </p:nvSpPr>
            <p:spPr>
              <a:xfrm>
                <a:off x="5488310" y="2958906"/>
                <a:ext cx="102442" cy="63068"/>
              </a:xfrm>
              <a:custGeom>
                <a:avLst/>
                <a:gdLst/>
                <a:ahLst/>
                <a:cxnLst/>
                <a:rect l="l" t="t" r="r" b="b"/>
                <a:pathLst>
                  <a:path w="2607" h="1605" extrusionOk="0">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9" name="Google Shape;737;p31">
                <a:extLst>
                  <a:ext uri="{FF2B5EF4-FFF2-40B4-BE49-F238E27FC236}">
                    <a16:creationId xmlns:a16="http://schemas.microsoft.com/office/drawing/2014/main" id="{A0BBEB2C-B2B0-4525-84B4-5518E7FCE27E}"/>
                  </a:ext>
                </a:extLst>
              </p:cNvPr>
              <p:cNvSpPr/>
              <p:nvPr/>
            </p:nvSpPr>
            <p:spPr>
              <a:xfrm>
                <a:off x="5548510" y="2958906"/>
                <a:ext cx="95801" cy="96076"/>
              </a:xfrm>
              <a:custGeom>
                <a:avLst/>
                <a:gdLst/>
                <a:ahLst/>
                <a:cxnLst/>
                <a:rect l="l" t="t" r="r" b="b"/>
                <a:pathLst>
                  <a:path w="2438" h="2445" extrusionOk="0">
                    <a:moveTo>
                      <a:pt x="1074" y="1"/>
                    </a:moveTo>
                    <a:lnTo>
                      <a:pt x="1" y="1605"/>
                    </a:lnTo>
                    <a:lnTo>
                      <a:pt x="970" y="2445"/>
                    </a:lnTo>
                    <a:lnTo>
                      <a:pt x="2438" y="851"/>
                    </a:lnTo>
                    <a:lnTo>
                      <a:pt x="1074"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0" name="Google Shape;738;p31">
                <a:extLst>
                  <a:ext uri="{FF2B5EF4-FFF2-40B4-BE49-F238E27FC236}">
                    <a16:creationId xmlns:a16="http://schemas.microsoft.com/office/drawing/2014/main" id="{1BFA94ED-D4F9-4081-BD2A-3784597D4DB0}"/>
                  </a:ext>
                </a:extLst>
              </p:cNvPr>
              <p:cNvSpPr/>
              <p:nvPr/>
            </p:nvSpPr>
            <p:spPr>
              <a:xfrm>
                <a:off x="5395494" y="4767365"/>
                <a:ext cx="39099" cy="18940"/>
              </a:xfrm>
              <a:custGeom>
                <a:avLst/>
                <a:gdLst/>
                <a:ahLst/>
                <a:cxnLst/>
                <a:rect l="l" t="t" r="r" b="b"/>
                <a:pathLst>
                  <a:path w="995" h="482" extrusionOk="0">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1" name="Google Shape;739;p31">
                <a:extLst>
                  <a:ext uri="{FF2B5EF4-FFF2-40B4-BE49-F238E27FC236}">
                    <a16:creationId xmlns:a16="http://schemas.microsoft.com/office/drawing/2014/main" id="{2A3CE7E3-7918-45E1-B944-332DB8EF8142}"/>
                  </a:ext>
                </a:extLst>
              </p:cNvPr>
              <p:cNvSpPr/>
              <p:nvPr/>
            </p:nvSpPr>
            <p:spPr>
              <a:xfrm>
                <a:off x="5395612" y="4749799"/>
                <a:ext cx="23341" cy="33990"/>
              </a:xfrm>
              <a:custGeom>
                <a:avLst/>
                <a:gdLst/>
                <a:ahLst/>
                <a:cxnLst/>
                <a:rect l="l" t="t" r="r" b="b"/>
                <a:pathLst>
                  <a:path w="594" h="865" extrusionOk="0">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2" name="Google Shape;740;p31">
                <a:extLst>
                  <a:ext uri="{FF2B5EF4-FFF2-40B4-BE49-F238E27FC236}">
                    <a16:creationId xmlns:a16="http://schemas.microsoft.com/office/drawing/2014/main" id="{B5E0DD99-62A6-4E17-9118-B799A7FBBEDE}"/>
                  </a:ext>
                </a:extLst>
              </p:cNvPr>
              <p:cNvSpPr/>
              <p:nvPr/>
            </p:nvSpPr>
            <p:spPr>
              <a:xfrm>
                <a:off x="5732413" y="4767404"/>
                <a:ext cx="46722" cy="19058"/>
              </a:xfrm>
              <a:custGeom>
                <a:avLst/>
                <a:gdLst/>
                <a:ahLst/>
                <a:cxnLst/>
                <a:rect l="l" t="t" r="r" b="b"/>
                <a:pathLst>
                  <a:path w="1189" h="485" extrusionOk="0">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3" name="Google Shape;741;p31">
                <a:extLst>
                  <a:ext uri="{FF2B5EF4-FFF2-40B4-BE49-F238E27FC236}">
                    <a16:creationId xmlns:a16="http://schemas.microsoft.com/office/drawing/2014/main" id="{9D330CB6-04FE-4F8B-9200-0EB8D84D8383}"/>
                  </a:ext>
                </a:extLst>
              </p:cNvPr>
              <p:cNvSpPr/>
              <p:nvPr/>
            </p:nvSpPr>
            <p:spPr>
              <a:xfrm>
                <a:off x="5732413" y="4749799"/>
                <a:ext cx="29118" cy="33990"/>
              </a:xfrm>
              <a:custGeom>
                <a:avLst/>
                <a:gdLst/>
                <a:ahLst/>
                <a:cxnLst/>
                <a:rect l="l" t="t" r="r" b="b"/>
                <a:pathLst>
                  <a:path w="741" h="865" extrusionOk="0">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4" name="Google Shape;742;p31">
                <a:extLst>
                  <a:ext uri="{FF2B5EF4-FFF2-40B4-BE49-F238E27FC236}">
                    <a16:creationId xmlns:a16="http://schemas.microsoft.com/office/drawing/2014/main" id="{717FDEA9-BF25-409D-AFD4-3F17160A101B}"/>
                  </a:ext>
                </a:extLst>
              </p:cNvPr>
              <p:cNvSpPr/>
              <p:nvPr/>
            </p:nvSpPr>
            <p:spPr>
              <a:xfrm>
                <a:off x="5530867" y="2460324"/>
                <a:ext cx="185944" cy="209207"/>
              </a:xfrm>
              <a:custGeom>
                <a:avLst/>
                <a:gdLst/>
                <a:ahLst/>
                <a:cxnLst/>
                <a:rect l="l" t="t" r="r" b="b"/>
                <a:pathLst>
                  <a:path w="4732" h="5324" extrusionOk="0">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5" name="Google Shape;743;p31">
                <a:extLst>
                  <a:ext uri="{FF2B5EF4-FFF2-40B4-BE49-F238E27FC236}">
                    <a16:creationId xmlns:a16="http://schemas.microsoft.com/office/drawing/2014/main" id="{ECB0B100-11D6-4AD5-B11B-87EF6807675C}"/>
                  </a:ext>
                </a:extLst>
              </p:cNvPr>
              <p:cNvSpPr/>
              <p:nvPr/>
            </p:nvSpPr>
            <p:spPr>
              <a:xfrm>
                <a:off x="5716066" y="2364954"/>
                <a:ext cx="35444" cy="16268"/>
              </a:xfrm>
              <a:custGeom>
                <a:avLst/>
                <a:gdLst/>
                <a:ahLst/>
                <a:cxnLst/>
                <a:rect l="l" t="t" r="r" b="b"/>
                <a:pathLst>
                  <a:path w="902" h="414" extrusionOk="0">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6" name="Google Shape;744;p31">
                <a:extLst>
                  <a:ext uri="{FF2B5EF4-FFF2-40B4-BE49-F238E27FC236}">
                    <a16:creationId xmlns:a16="http://schemas.microsoft.com/office/drawing/2014/main" id="{48865234-3068-4961-9E76-AB3FCF889B29}"/>
                  </a:ext>
                </a:extLst>
              </p:cNvPr>
              <p:cNvSpPr/>
              <p:nvPr/>
            </p:nvSpPr>
            <p:spPr>
              <a:xfrm>
                <a:off x="5721292" y="2426884"/>
                <a:ext cx="21887" cy="44757"/>
              </a:xfrm>
              <a:custGeom>
                <a:avLst/>
                <a:gdLst/>
                <a:ahLst/>
                <a:cxnLst/>
                <a:rect l="l" t="t" r="r" b="b"/>
                <a:pathLst>
                  <a:path w="557" h="1139" extrusionOk="0">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7" name="Google Shape;745;p31">
                <a:extLst>
                  <a:ext uri="{FF2B5EF4-FFF2-40B4-BE49-F238E27FC236}">
                    <a16:creationId xmlns:a16="http://schemas.microsoft.com/office/drawing/2014/main" id="{CA2B0716-AA9A-4108-9AF4-377A52B2C061}"/>
                  </a:ext>
                </a:extLst>
              </p:cNvPr>
              <p:cNvSpPr/>
              <p:nvPr/>
            </p:nvSpPr>
            <p:spPr>
              <a:xfrm>
                <a:off x="5726637" y="2406332"/>
                <a:ext cx="16543" cy="21691"/>
              </a:xfrm>
              <a:custGeom>
                <a:avLst/>
                <a:gdLst/>
                <a:ahLst/>
                <a:cxnLst/>
                <a:rect l="l" t="t" r="r" b="b"/>
                <a:pathLst>
                  <a:path w="421" h="552" extrusionOk="0">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8" name="Google Shape;746;p31">
                <a:extLst>
                  <a:ext uri="{FF2B5EF4-FFF2-40B4-BE49-F238E27FC236}">
                    <a16:creationId xmlns:a16="http://schemas.microsoft.com/office/drawing/2014/main" id="{22338DB7-5862-45C1-AA88-621D19722853}"/>
                  </a:ext>
                </a:extLst>
              </p:cNvPr>
              <p:cNvSpPr/>
              <p:nvPr/>
            </p:nvSpPr>
            <p:spPr>
              <a:xfrm>
                <a:off x="5735557" y="2405743"/>
                <a:ext cx="15129" cy="4401"/>
              </a:xfrm>
              <a:custGeom>
                <a:avLst/>
                <a:gdLst/>
                <a:ahLst/>
                <a:cxnLst/>
                <a:rect l="l" t="t" r="r" b="b"/>
                <a:pathLst>
                  <a:path w="385" h="112" extrusionOk="0">
                    <a:moveTo>
                      <a:pt x="384" y="0"/>
                    </a:moveTo>
                    <a:lnTo>
                      <a:pt x="0" y="18"/>
                    </a:lnTo>
                    <a:cubicBezTo>
                      <a:pt x="43" y="88"/>
                      <a:pt x="97" y="111"/>
                      <a:pt x="151" y="111"/>
                    </a:cubicBezTo>
                    <a:cubicBezTo>
                      <a:pt x="268" y="111"/>
                      <a:pt x="384" y="0"/>
                      <a:pt x="384" y="0"/>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9" name="Google Shape;747;p31">
                <a:extLst>
                  <a:ext uri="{FF2B5EF4-FFF2-40B4-BE49-F238E27FC236}">
                    <a16:creationId xmlns:a16="http://schemas.microsoft.com/office/drawing/2014/main" id="{558BFE86-5441-4C36-A4E0-D1B1F5F6C908}"/>
                  </a:ext>
                </a:extLst>
              </p:cNvPr>
              <p:cNvSpPr/>
              <p:nvPr/>
            </p:nvSpPr>
            <p:spPr>
              <a:xfrm>
                <a:off x="5651897" y="4608414"/>
                <a:ext cx="78865" cy="173527"/>
              </a:xfrm>
              <a:custGeom>
                <a:avLst/>
                <a:gdLst/>
                <a:ahLst/>
                <a:cxnLst/>
                <a:rect l="l" t="t" r="r" b="b"/>
                <a:pathLst>
                  <a:path w="2007" h="4416" extrusionOk="0">
                    <a:moveTo>
                      <a:pt x="101" y="1"/>
                    </a:moveTo>
                    <a:lnTo>
                      <a:pt x="1" y="4416"/>
                    </a:lnTo>
                    <a:lnTo>
                      <a:pt x="1907" y="4416"/>
                    </a:lnTo>
                    <a:lnTo>
                      <a:pt x="2007"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0" name="Google Shape;748;p31">
                <a:extLst>
                  <a:ext uri="{FF2B5EF4-FFF2-40B4-BE49-F238E27FC236}">
                    <a16:creationId xmlns:a16="http://schemas.microsoft.com/office/drawing/2014/main" id="{67BEF06D-6051-4767-AE81-ED2CDAC1120C}"/>
                  </a:ext>
                </a:extLst>
              </p:cNvPr>
              <p:cNvSpPr/>
              <p:nvPr/>
            </p:nvSpPr>
            <p:spPr>
              <a:xfrm>
                <a:off x="5311559" y="4608414"/>
                <a:ext cx="97923" cy="173527"/>
              </a:xfrm>
              <a:custGeom>
                <a:avLst/>
                <a:gdLst/>
                <a:ahLst/>
                <a:cxnLst/>
                <a:rect l="l" t="t" r="r" b="b"/>
                <a:pathLst>
                  <a:path w="2492" h="4416" extrusionOk="0">
                    <a:moveTo>
                      <a:pt x="586" y="1"/>
                    </a:moveTo>
                    <a:lnTo>
                      <a:pt x="1" y="4416"/>
                    </a:lnTo>
                    <a:lnTo>
                      <a:pt x="1906" y="4416"/>
                    </a:lnTo>
                    <a:lnTo>
                      <a:pt x="2492"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1" name="Google Shape;749;p31">
                <a:extLst>
                  <a:ext uri="{FF2B5EF4-FFF2-40B4-BE49-F238E27FC236}">
                    <a16:creationId xmlns:a16="http://schemas.microsoft.com/office/drawing/2014/main" id="{9E925381-ACE6-44CD-8A17-333EEA11522E}"/>
                  </a:ext>
                </a:extLst>
              </p:cNvPr>
              <p:cNvSpPr/>
              <p:nvPr/>
            </p:nvSpPr>
            <p:spPr>
              <a:xfrm>
                <a:off x="5290811" y="4773298"/>
                <a:ext cx="214001" cy="85074"/>
              </a:xfrm>
              <a:custGeom>
                <a:avLst/>
                <a:gdLst/>
                <a:ahLst/>
                <a:cxnLst/>
                <a:rect l="l" t="t" r="r" b="b"/>
                <a:pathLst>
                  <a:path w="5446" h="2165" extrusionOk="0">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rgbClr val="71B8D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2" name="Google Shape;750;p31">
                <a:extLst>
                  <a:ext uri="{FF2B5EF4-FFF2-40B4-BE49-F238E27FC236}">
                    <a16:creationId xmlns:a16="http://schemas.microsoft.com/office/drawing/2014/main" id="{B41F9FD5-1240-4683-9646-ED4320B67164}"/>
                  </a:ext>
                </a:extLst>
              </p:cNvPr>
              <p:cNvSpPr/>
              <p:nvPr/>
            </p:nvSpPr>
            <p:spPr>
              <a:xfrm>
                <a:off x="5629184" y="4773298"/>
                <a:ext cx="227675" cy="85074"/>
              </a:xfrm>
              <a:custGeom>
                <a:avLst/>
                <a:gdLst/>
                <a:ahLst/>
                <a:cxnLst/>
                <a:rect l="l" t="t" r="r" b="b"/>
                <a:pathLst>
                  <a:path w="5794" h="2165" extrusionOk="0">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rgbClr val="71B8D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3" name="Google Shape;751;p31">
                <a:extLst>
                  <a:ext uri="{FF2B5EF4-FFF2-40B4-BE49-F238E27FC236}">
                    <a16:creationId xmlns:a16="http://schemas.microsoft.com/office/drawing/2014/main" id="{1013E8DD-C2C3-4FF7-839D-E25F649A38F5}"/>
                  </a:ext>
                </a:extLst>
              </p:cNvPr>
              <p:cNvSpPr/>
              <p:nvPr/>
            </p:nvSpPr>
            <p:spPr>
              <a:xfrm>
                <a:off x="5653744" y="4608571"/>
                <a:ext cx="77018" cy="89475"/>
              </a:xfrm>
              <a:custGeom>
                <a:avLst/>
                <a:gdLst/>
                <a:ahLst/>
                <a:cxnLst/>
                <a:rect l="l" t="t" r="r" b="b"/>
                <a:pathLst>
                  <a:path w="1960" h="2277" extrusionOk="0">
                    <a:moveTo>
                      <a:pt x="51" y="0"/>
                    </a:moveTo>
                    <a:lnTo>
                      <a:pt x="0" y="2276"/>
                    </a:lnTo>
                    <a:lnTo>
                      <a:pt x="1910" y="2276"/>
                    </a:lnTo>
                    <a:lnTo>
                      <a:pt x="1960" y="0"/>
                    </a:lnTo>
                    <a:close/>
                  </a:path>
                </a:pathLst>
              </a:custGeom>
              <a:solidFill>
                <a:srgbClr val="CE6F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4" name="Google Shape;752;p31">
                <a:extLst>
                  <a:ext uri="{FF2B5EF4-FFF2-40B4-BE49-F238E27FC236}">
                    <a16:creationId xmlns:a16="http://schemas.microsoft.com/office/drawing/2014/main" id="{34C987DF-A159-409E-B2C1-A5A22DF554F8}"/>
                  </a:ext>
                </a:extLst>
              </p:cNvPr>
              <p:cNvSpPr/>
              <p:nvPr/>
            </p:nvSpPr>
            <p:spPr>
              <a:xfrm>
                <a:off x="5322718" y="4608571"/>
                <a:ext cx="86763" cy="89475"/>
              </a:xfrm>
              <a:custGeom>
                <a:avLst/>
                <a:gdLst/>
                <a:ahLst/>
                <a:cxnLst/>
                <a:rect l="l" t="t" r="r" b="b"/>
                <a:pathLst>
                  <a:path w="2208" h="2277" extrusionOk="0">
                    <a:moveTo>
                      <a:pt x="302" y="0"/>
                    </a:moveTo>
                    <a:lnTo>
                      <a:pt x="0" y="2276"/>
                    </a:lnTo>
                    <a:lnTo>
                      <a:pt x="1906" y="2276"/>
                    </a:lnTo>
                    <a:lnTo>
                      <a:pt x="2208" y="0"/>
                    </a:lnTo>
                    <a:close/>
                  </a:path>
                </a:pathLst>
              </a:custGeom>
              <a:solidFill>
                <a:srgbClr val="CE6F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5" name="Google Shape;753;p31">
                <a:extLst>
                  <a:ext uri="{FF2B5EF4-FFF2-40B4-BE49-F238E27FC236}">
                    <a16:creationId xmlns:a16="http://schemas.microsoft.com/office/drawing/2014/main" id="{BA8CC627-9920-4A5C-A3C1-EF4DF4E103B7}"/>
                  </a:ext>
                </a:extLst>
              </p:cNvPr>
              <p:cNvSpPr/>
              <p:nvPr/>
            </p:nvSpPr>
            <p:spPr>
              <a:xfrm>
                <a:off x="5401860" y="2621986"/>
                <a:ext cx="429730" cy="473741"/>
              </a:xfrm>
              <a:custGeom>
                <a:avLst/>
                <a:gdLst/>
                <a:ahLst/>
                <a:cxnLst/>
                <a:rect l="l" t="t" r="r" b="b"/>
                <a:pathLst>
                  <a:path w="10936" h="12056" extrusionOk="0">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rgbClr val="53A7D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6" name="Google Shape;754;p31">
                <a:extLst>
                  <a:ext uri="{FF2B5EF4-FFF2-40B4-BE49-F238E27FC236}">
                    <a16:creationId xmlns:a16="http://schemas.microsoft.com/office/drawing/2014/main" id="{6CF57191-00C0-44DD-B071-DC77FDAC355D}"/>
                  </a:ext>
                </a:extLst>
              </p:cNvPr>
              <p:cNvSpPr/>
              <p:nvPr/>
            </p:nvSpPr>
            <p:spPr>
              <a:xfrm>
                <a:off x="5744595" y="2726905"/>
                <a:ext cx="303515" cy="331846"/>
              </a:xfrm>
              <a:custGeom>
                <a:avLst/>
                <a:gdLst/>
                <a:ahLst/>
                <a:cxnLst/>
                <a:rect l="l" t="t" r="r" b="b"/>
                <a:pathLst>
                  <a:path w="7724" h="8445" extrusionOk="0">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7" name="Google Shape;755;p31">
                <a:extLst>
                  <a:ext uri="{FF2B5EF4-FFF2-40B4-BE49-F238E27FC236}">
                    <a16:creationId xmlns:a16="http://schemas.microsoft.com/office/drawing/2014/main" id="{1237E356-F91B-4734-8E83-FDBCC08EF380}"/>
                  </a:ext>
                </a:extLst>
              </p:cNvPr>
              <p:cNvSpPr/>
              <p:nvPr/>
            </p:nvSpPr>
            <p:spPr>
              <a:xfrm>
                <a:off x="5682076" y="2638490"/>
                <a:ext cx="167161" cy="221034"/>
              </a:xfrm>
              <a:custGeom>
                <a:avLst/>
                <a:gdLst/>
                <a:ahLst/>
                <a:cxnLst/>
                <a:rect l="l" t="t" r="r" b="b"/>
                <a:pathLst>
                  <a:path w="4254" h="5625" extrusionOk="0">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rgbClr val="53A7D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8" name="Google Shape;756;p31">
                <a:extLst>
                  <a:ext uri="{FF2B5EF4-FFF2-40B4-BE49-F238E27FC236}">
                    <a16:creationId xmlns:a16="http://schemas.microsoft.com/office/drawing/2014/main" id="{CABE281E-59B1-468E-9A92-54C402670897}"/>
                  </a:ext>
                </a:extLst>
              </p:cNvPr>
              <p:cNvSpPr/>
              <p:nvPr/>
            </p:nvSpPr>
            <p:spPr>
              <a:xfrm>
                <a:off x="5997618" y="2884126"/>
                <a:ext cx="87038" cy="62676"/>
              </a:xfrm>
              <a:custGeom>
                <a:avLst/>
                <a:gdLst/>
                <a:ahLst/>
                <a:cxnLst/>
                <a:rect l="l" t="t" r="r" b="b"/>
                <a:pathLst>
                  <a:path w="2215" h="1595" extrusionOk="0">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319" name="Google Shape;757;p31">
                <a:extLst>
                  <a:ext uri="{FF2B5EF4-FFF2-40B4-BE49-F238E27FC236}">
                    <a16:creationId xmlns:a16="http://schemas.microsoft.com/office/drawing/2014/main" id="{D725182E-569B-444C-AF60-C2D05DCD9E9B}"/>
                  </a:ext>
                </a:extLst>
              </p:cNvPr>
              <p:cNvGrpSpPr/>
              <p:nvPr/>
            </p:nvGrpSpPr>
            <p:grpSpPr>
              <a:xfrm>
                <a:off x="5932859" y="2488224"/>
                <a:ext cx="384109" cy="413192"/>
                <a:chOff x="5932859" y="2488224"/>
                <a:chExt cx="384109" cy="413192"/>
              </a:xfrm>
            </p:grpSpPr>
            <p:sp>
              <p:nvSpPr>
                <p:cNvPr id="332" name="Google Shape;758;p31">
                  <a:extLst>
                    <a:ext uri="{FF2B5EF4-FFF2-40B4-BE49-F238E27FC236}">
                      <a16:creationId xmlns:a16="http://schemas.microsoft.com/office/drawing/2014/main" id="{CF777556-7384-4A85-818F-34C18325C22A}"/>
                    </a:ext>
                  </a:extLst>
                </p:cNvPr>
                <p:cNvSpPr/>
                <p:nvPr/>
              </p:nvSpPr>
              <p:spPr>
                <a:xfrm>
                  <a:off x="5978835" y="2512234"/>
                  <a:ext cx="274515" cy="202880"/>
                </a:xfrm>
                <a:custGeom>
                  <a:avLst/>
                  <a:gdLst/>
                  <a:ahLst/>
                  <a:cxnLst/>
                  <a:rect l="l" t="t" r="r" b="b"/>
                  <a:pathLst>
                    <a:path w="6986" h="5163" extrusionOk="0">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3" name="Google Shape;759;p31">
                  <a:extLst>
                    <a:ext uri="{FF2B5EF4-FFF2-40B4-BE49-F238E27FC236}">
                      <a16:creationId xmlns:a16="http://schemas.microsoft.com/office/drawing/2014/main" id="{77003219-2057-43D9-AE18-7AFDAEC21159}"/>
                    </a:ext>
                  </a:extLst>
                </p:cNvPr>
                <p:cNvSpPr/>
                <p:nvPr/>
              </p:nvSpPr>
              <p:spPr>
                <a:xfrm>
                  <a:off x="6121163" y="2585716"/>
                  <a:ext cx="134743" cy="67745"/>
                </a:xfrm>
                <a:custGeom>
                  <a:avLst/>
                  <a:gdLst/>
                  <a:ahLst/>
                  <a:cxnLst/>
                  <a:rect l="l" t="t" r="r" b="b"/>
                  <a:pathLst>
                    <a:path w="3429" h="1724" extrusionOk="0">
                      <a:moveTo>
                        <a:pt x="2010" y="1"/>
                      </a:moveTo>
                      <a:lnTo>
                        <a:pt x="1" y="940"/>
                      </a:lnTo>
                      <a:lnTo>
                        <a:pt x="1" y="1723"/>
                      </a:lnTo>
                      <a:lnTo>
                        <a:pt x="3428" y="126"/>
                      </a:lnTo>
                      <a:cubicBezTo>
                        <a:pt x="3407" y="83"/>
                        <a:pt x="3385" y="44"/>
                        <a:pt x="3364" y="1"/>
                      </a:cubicBezTo>
                      <a:close/>
                    </a:path>
                  </a:pathLst>
                </a:custGeom>
                <a:solidFill>
                  <a:srgbClr val="A4D8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4" name="Google Shape;760;p31">
                  <a:extLst>
                    <a:ext uri="{FF2B5EF4-FFF2-40B4-BE49-F238E27FC236}">
                      <a16:creationId xmlns:a16="http://schemas.microsoft.com/office/drawing/2014/main" id="{0246E424-FC2E-4870-9A03-A0E2E4F8C8A3}"/>
                    </a:ext>
                  </a:extLst>
                </p:cNvPr>
                <p:cNvSpPr/>
                <p:nvPr/>
              </p:nvSpPr>
              <p:spPr>
                <a:xfrm>
                  <a:off x="6121163" y="2618607"/>
                  <a:ext cx="151364" cy="187319"/>
                </a:xfrm>
                <a:custGeom>
                  <a:avLst/>
                  <a:gdLst/>
                  <a:ahLst/>
                  <a:cxnLst/>
                  <a:rect l="l" t="t" r="r" b="b"/>
                  <a:pathLst>
                    <a:path w="3852" h="4767" extrusionOk="0">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rgbClr val="A4D8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5" name="Google Shape;761;p31">
                  <a:extLst>
                    <a:ext uri="{FF2B5EF4-FFF2-40B4-BE49-F238E27FC236}">
                      <a16:creationId xmlns:a16="http://schemas.microsoft.com/office/drawing/2014/main" id="{2223378A-FF94-4CEE-81E3-A3A2DCD0C2F9}"/>
                    </a:ext>
                  </a:extLst>
                </p:cNvPr>
                <p:cNvSpPr/>
                <p:nvPr/>
              </p:nvSpPr>
              <p:spPr>
                <a:xfrm>
                  <a:off x="6121163" y="2585716"/>
                  <a:ext cx="79022" cy="36977"/>
                </a:xfrm>
                <a:custGeom>
                  <a:avLst/>
                  <a:gdLst/>
                  <a:ahLst/>
                  <a:cxnLst/>
                  <a:rect l="l" t="t" r="r" b="b"/>
                  <a:pathLst>
                    <a:path w="2011" h="941" extrusionOk="0">
                      <a:moveTo>
                        <a:pt x="1" y="1"/>
                      </a:moveTo>
                      <a:lnTo>
                        <a:pt x="1" y="940"/>
                      </a:lnTo>
                      <a:lnTo>
                        <a:pt x="2010" y="1"/>
                      </a:lnTo>
                      <a:close/>
                    </a:path>
                  </a:pathLst>
                </a:custGeom>
                <a:solidFill>
                  <a:srgbClr val="C1E5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6" name="Google Shape;762;p31">
                  <a:extLst>
                    <a:ext uri="{FF2B5EF4-FFF2-40B4-BE49-F238E27FC236}">
                      <a16:creationId xmlns:a16="http://schemas.microsoft.com/office/drawing/2014/main" id="{8C9BD2B0-9481-4A2C-9846-6E86B5CD8A87}"/>
                    </a:ext>
                  </a:extLst>
                </p:cNvPr>
                <p:cNvSpPr/>
                <p:nvPr/>
              </p:nvSpPr>
              <p:spPr>
                <a:xfrm>
                  <a:off x="6121163" y="2590667"/>
                  <a:ext cx="151207" cy="135253"/>
                </a:xfrm>
                <a:custGeom>
                  <a:avLst/>
                  <a:gdLst/>
                  <a:ahLst/>
                  <a:cxnLst/>
                  <a:rect l="l" t="t" r="r" b="b"/>
                  <a:pathLst>
                    <a:path w="3848" h="3442" extrusionOk="0">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rgbClr val="C1E5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7" name="Google Shape;763;p31">
                  <a:extLst>
                    <a:ext uri="{FF2B5EF4-FFF2-40B4-BE49-F238E27FC236}">
                      <a16:creationId xmlns:a16="http://schemas.microsoft.com/office/drawing/2014/main" id="{B23C1261-DC1F-4779-B2F5-BE0D0C063FA3}"/>
                    </a:ext>
                  </a:extLst>
                </p:cNvPr>
                <p:cNvSpPr/>
                <p:nvPr/>
              </p:nvSpPr>
              <p:spPr>
                <a:xfrm>
                  <a:off x="6027758" y="2725883"/>
                  <a:ext cx="93444" cy="79887"/>
                </a:xfrm>
                <a:custGeom>
                  <a:avLst/>
                  <a:gdLst/>
                  <a:ahLst/>
                  <a:cxnLst/>
                  <a:rect l="l" t="t" r="r" b="b"/>
                  <a:pathLst>
                    <a:path w="2378" h="2033" extrusionOk="0">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8" name="Google Shape;764;p31">
                  <a:extLst>
                    <a:ext uri="{FF2B5EF4-FFF2-40B4-BE49-F238E27FC236}">
                      <a16:creationId xmlns:a16="http://schemas.microsoft.com/office/drawing/2014/main" id="{2A5F8386-3558-4F94-8248-F80C245F0593}"/>
                    </a:ext>
                  </a:extLst>
                </p:cNvPr>
                <p:cNvSpPr/>
                <p:nvPr/>
              </p:nvSpPr>
              <p:spPr>
                <a:xfrm>
                  <a:off x="5976438" y="2533532"/>
                  <a:ext cx="264220" cy="154626"/>
                </a:xfrm>
                <a:custGeom>
                  <a:avLst/>
                  <a:gdLst/>
                  <a:ahLst/>
                  <a:cxnLst/>
                  <a:rect l="l" t="t" r="r" b="b"/>
                  <a:pathLst>
                    <a:path w="6724" h="3935" extrusionOk="0">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9" name="Google Shape;765;p31">
                  <a:extLst>
                    <a:ext uri="{FF2B5EF4-FFF2-40B4-BE49-F238E27FC236}">
                      <a16:creationId xmlns:a16="http://schemas.microsoft.com/office/drawing/2014/main" id="{3A85122B-7A5C-447E-9FEF-C4929DF6A2C5}"/>
                    </a:ext>
                  </a:extLst>
                </p:cNvPr>
                <p:cNvSpPr/>
                <p:nvPr/>
              </p:nvSpPr>
              <p:spPr>
                <a:xfrm>
                  <a:off x="5988698" y="2653422"/>
                  <a:ext cx="132503" cy="115960"/>
                </a:xfrm>
                <a:custGeom>
                  <a:avLst/>
                  <a:gdLst/>
                  <a:ahLst/>
                  <a:cxnLst/>
                  <a:rect l="l" t="t" r="r" b="b"/>
                  <a:pathLst>
                    <a:path w="3372" h="2951" extrusionOk="0">
                      <a:moveTo>
                        <a:pt x="3372" y="0"/>
                      </a:moveTo>
                      <a:lnTo>
                        <a:pt x="1" y="1569"/>
                      </a:lnTo>
                      <a:cubicBezTo>
                        <a:pt x="220" y="2093"/>
                        <a:pt x="561" y="2570"/>
                        <a:pt x="995" y="2951"/>
                      </a:cubicBezTo>
                      <a:lnTo>
                        <a:pt x="3372" y="1845"/>
                      </a:lnTo>
                      <a:lnTo>
                        <a:pt x="3372" y="0"/>
                      </a:ln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40" name="Google Shape;766;p31">
                  <a:extLst>
                    <a:ext uri="{FF2B5EF4-FFF2-40B4-BE49-F238E27FC236}">
                      <a16:creationId xmlns:a16="http://schemas.microsoft.com/office/drawing/2014/main" id="{A150837D-5F00-45F3-B9D5-1B5CF5480BD7}"/>
                    </a:ext>
                  </a:extLst>
                </p:cNvPr>
                <p:cNvSpPr/>
                <p:nvPr/>
              </p:nvSpPr>
              <p:spPr>
                <a:xfrm>
                  <a:off x="5932859" y="2488224"/>
                  <a:ext cx="384109" cy="340295"/>
                </a:xfrm>
                <a:custGeom>
                  <a:avLst/>
                  <a:gdLst/>
                  <a:ahLst/>
                  <a:cxnLst/>
                  <a:rect l="l" t="t" r="r" b="b"/>
                  <a:pathLst>
                    <a:path w="9775" h="8660" extrusionOk="0">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rgbClr val="53A7D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41" name="Google Shape;767;p31">
                  <a:extLst>
                    <a:ext uri="{FF2B5EF4-FFF2-40B4-BE49-F238E27FC236}">
                      <a16:creationId xmlns:a16="http://schemas.microsoft.com/office/drawing/2014/main" id="{DA21BAB6-FECE-426D-B93C-A38F067F3DD2}"/>
                    </a:ext>
                  </a:extLst>
                </p:cNvPr>
                <p:cNvSpPr/>
                <p:nvPr/>
              </p:nvSpPr>
              <p:spPr>
                <a:xfrm>
                  <a:off x="6008032" y="2844399"/>
                  <a:ext cx="85231" cy="57017"/>
                </a:xfrm>
                <a:custGeom>
                  <a:avLst/>
                  <a:gdLst/>
                  <a:ahLst/>
                  <a:cxnLst/>
                  <a:rect l="l" t="t" r="r" b="b"/>
                  <a:pathLst>
                    <a:path w="2169" h="1451" extrusionOk="0">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320" name="Google Shape;768;p31">
                <a:extLst>
                  <a:ext uri="{FF2B5EF4-FFF2-40B4-BE49-F238E27FC236}">
                    <a16:creationId xmlns:a16="http://schemas.microsoft.com/office/drawing/2014/main" id="{175E73DD-E007-4C7A-BD64-6325A190D221}"/>
                  </a:ext>
                </a:extLst>
              </p:cNvPr>
              <p:cNvSpPr/>
              <p:nvPr/>
            </p:nvSpPr>
            <p:spPr>
              <a:xfrm>
                <a:off x="5515934" y="2262864"/>
                <a:ext cx="241782" cy="287011"/>
              </a:xfrm>
              <a:custGeom>
                <a:avLst/>
                <a:gdLst/>
                <a:ahLst/>
                <a:cxnLst/>
                <a:rect l="l" t="t" r="r" b="b"/>
                <a:pathLst>
                  <a:path w="6153" h="7304" extrusionOk="0">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1" name="Google Shape;769;p31">
                <a:extLst>
                  <a:ext uri="{FF2B5EF4-FFF2-40B4-BE49-F238E27FC236}">
                    <a16:creationId xmlns:a16="http://schemas.microsoft.com/office/drawing/2014/main" id="{04861098-EB60-47D4-89B6-1218A76B2344}"/>
                  </a:ext>
                </a:extLst>
              </p:cNvPr>
              <p:cNvSpPr/>
              <p:nvPr/>
            </p:nvSpPr>
            <p:spPr>
              <a:xfrm>
                <a:off x="5262046" y="2236615"/>
                <a:ext cx="531583" cy="693989"/>
              </a:xfrm>
              <a:custGeom>
                <a:avLst/>
                <a:gdLst/>
                <a:ahLst/>
                <a:cxnLst/>
                <a:rect l="l" t="t" r="r" b="b"/>
                <a:pathLst>
                  <a:path w="13528" h="17661" extrusionOk="0">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2" name="Google Shape;770;p31">
                <a:extLst>
                  <a:ext uri="{FF2B5EF4-FFF2-40B4-BE49-F238E27FC236}">
                    <a16:creationId xmlns:a16="http://schemas.microsoft.com/office/drawing/2014/main" id="{F7B57AEE-C6B1-47F0-B8A0-FB1EA41216FF}"/>
                  </a:ext>
                </a:extLst>
              </p:cNvPr>
              <p:cNvSpPr/>
              <p:nvPr/>
            </p:nvSpPr>
            <p:spPr>
              <a:xfrm>
                <a:off x="5622425" y="2234728"/>
                <a:ext cx="139969" cy="168772"/>
              </a:xfrm>
              <a:custGeom>
                <a:avLst/>
                <a:gdLst/>
                <a:ahLst/>
                <a:cxnLst/>
                <a:rect l="l" t="t" r="r" b="b"/>
                <a:pathLst>
                  <a:path w="3562" h="4295" extrusionOk="0">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3" name="Google Shape;771;p31">
                <a:extLst>
                  <a:ext uri="{FF2B5EF4-FFF2-40B4-BE49-F238E27FC236}">
                    <a16:creationId xmlns:a16="http://schemas.microsoft.com/office/drawing/2014/main" id="{0E3F21A8-DE66-4A1A-BF75-B1E8CF471138}"/>
                  </a:ext>
                </a:extLst>
              </p:cNvPr>
              <p:cNvSpPr/>
              <p:nvPr/>
            </p:nvSpPr>
            <p:spPr>
              <a:xfrm>
                <a:off x="5652761" y="2389278"/>
                <a:ext cx="53756" cy="71281"/>
              </a:xfrm>
              <a:custGeom>
                <a:avLst/>
                <a:gdLst/>
                <a:ahLst/>
                <a:cxnLst/>
                <a:rect l="l" t="t" r="r" b="b"/>
                <a:pathLst>
                  <a:path w="1368" h="1814" extrusionOk="0">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4" name="Google Shape;772;p31">
                <a:extLst>
                  <a:ext uri="{FF2B5EF4-FFF2-40B4-BE49-F238E27FC236}">
                    <a16:creationId xmlns:a16="http://schemas.microsoft.com/office/drawing/2014/main" id="{E2612056-88A0-4FC1-8B0C-D1682B4A2099}"/>
                  </a:ext>
                </a:extLst>
              </p:cNvPr>
              <p:cNvSpPr/>
              <p:nvPr/>
            </p:nvSpPr>
            <p:spPr>
              <a:xfrm>
                <a:off x="5313405" y="3095694"/>
                <a:ext cx="369137" cy="1584964"/>
              </a:xfrm>
              <a:custGeom>
                <a:avLst/>
                <a:gdLst/>
                <a:ahLst/>
                <a:cxnLst/>
                <a:rect l="l" t="t" r="r" b="b"/>
                <a:pathLst>
                  <a:path w="9394" h="40335" extrusionOk="0">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5" name="Google Shape;773;p31">
                <a:extLst>
                  <a:ext uri="{FF2B5EF4-FFF2-40B4-BE49-F238E27FC236}">
                    <a16:creationId xmlns:a16="http://schemas.microsoft.com/office/drawing/2014/main" id="{5976C618-FAAF-49DD-A155-5BC5B0E9EABE}"/>
                  </a:ext>
                </a:extLst>
              </p:cNvPr>
              <p:cNvSpPr/>
              <p:nvPr/>
            </p:nvSpPr>
            <p:spPr>
              <a:xfrm>
                <a:off x="5296587" y="4630420"/>
                <a:ext cx="147042" cy="51948"/>
              </a:xfrm>
              <a:custGeom>
                <a:avLst/>
                <a:gdLst/>
                <a:ahLst/>
                <a:cxnLst/>
                <a:rect l="l" t="t" r="r" b="b"/>
                <a:pathLst>
                  <a:path w="3742" h="1322" extrusionOk="0">
                    <a:moveTo>
                      <a:pt x="3741" y="1"/>
                    </a:moveTo>
                    <a:lnTo>
                      <a:pt x="62" y="94"/>
                    </a:lnTo>
                    <a:lnTo>
                      <a:pt x="1" y="1321"/>
                    </a:lnTo>
                    <a:lnTo>
                      <a:pt x="3454" y="1321"/>
                    </a:lnTo>
                    <a:lnTo>
                      <a:pt x="3741" y="1"/>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6" name="Google Shape;774;p31">
                <a:extLst>
                  <a:ext uri="{FF2B5EF4-FFF2-40B4-BE49-F238E27FC236}">
                    <a16:creationId xmlns:a16="http://schemas.microsoft.com/office/drawing/2014/main" id="{C611DBE2-7B6F-4441-97ED-E90D14A488BC}"/>
                  </a:ext>
                </a:extLst>
              </p:cNvPr>
              <p:cNvSpPr/>
              <p:nvPr/>
            </p:nvSpPr>
            <p:spPr>
              <a:xfrm>
                <a:off x="5519157" y="3329738"/>
                <a:ext cx="124329" cy="472955"/>
              </a:xfrm>
              <a:custGeom>
                <a:avLst/>
                <a:gdLst/>
                <a:ahLst/>
                <a:cxnLst/>
                <a:rect l="l" t="t" r="r" b="b"/>
                <a:pathLst>
                  <a:path w="3164" h="12036" extrusionOk="0">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7" name="Google Shape;775;p31">
                <a:extLst>
                  <a:ext uri="{FF2B5EF4-FFF2-40B4-BE49-F238E27FC236}">
                    <a16:creationId xmlns:a16="http://schemas.microsoft.com/office/drawing/2014/main" id="{511E223E-8BC6-462A-AFD1-259E1D949FE9}"/>
                  </a:ext>
                </a:extLst>
              </p:cNvPr>
              <p:cNvSpPr/>
              <p:nvPr/>
            </p:nvSpPr>
            <p:spPr>
              <a:xfrm>
                <a:off x="5540180" y="3095694"/>
                <a:ext cx="271293" cy="1584964"/>
              </a:xfrm>
              <a:custGeom>
                <a:avLst/>
                <a:gdLst/>
                <a:ahLst/>
                <a:cxnLst/>
                <a:rect l="l" t="t" r="r" b="b"/>
                <a:pathLst>
                  <a:path w="6904" h="40335" extrusionOk="0">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8" name="Google Shape;776;p31">
                <a:extLst>
                  <a:ext uri="{FF2B5EF4-FFF2-40B4-BE49-F238E27FC236}">
                    <a16:creationId xmlns:a16="http://schemas.microsoft.com/office/drawing/2014/main" id="{24CF8A2F-AAFF-4DFB-BBD7-219488C2ADCF}"/>
                  </a:ext>
                </a:extLst>
              </p:cNvPr>
              <p:cNvSpPr/>
              <p:nvPr/>
            </p:nvSpPr>
            <p:spPr>
              <a:xfrm>
                <a:off x="5624115" y="4630420"/>
                <a:ext cx="146885" cy="51948"/>
              </a:xfrm>
              <a:custGeom>
                <a:avLst/>
                <a:gdLst/>
                <a:ahLst/>
                <a:cxnLst/>
                <a:rect l="l" t="t" r="r" b="b"/>
                <a:pathLst>
                  <a:path w="3738" h="1322" extrusionOk="0">
                    <a:moveTo>
                      <a:pt x="3737" y="1"/>
                    </a:moveTo>
                    <a:lnTo>
                      <a:pt x="0" y="94"/>
                    </a:lnTo>
                    <a:lnTo>
                      <a:pt x="61" y="1321"/>
                    </a:lnTo>
                    <a:lnTo>
                      <a:pt x="3449" y="1321"/>
                    </a:lnTo>
                    <a:lnTo>
                      <a:pt x="3737" y="1"/>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9" name="Google Shape;777;p31">
                <a:extLst>
                  <a:ext uri="{FF2B5EF4-FFF2-40B4-BE49-F238E27FC236}">
                    <a16:creationId xmlns:a16="http://schemas.microsoft.com/office/drawing/2014/main" id="{4C8BC6F6-CDF2-47D7-85C7-D1145FF29AF6}"/>
                  </a:ext>
                </a:extLst>
              </p:cNvPr>
              <p:cNvSpPr/>
              <p:nvPr/>
            </p:nvSpPr>
            <p:spPr>
              <a:xfrm>
                <a:off x="5439505" y="3075574"/>
                <a:ext cx="333025" cy="33872"/>
              </a:xfrm>
              <a:custGeom>
                <a:avLst/>
                <a:gdLst/>
                <a:ahLst/>
                <a:cxnLst/>
                <a:rect l="l" t="t" r="r" b="b"/>
                <a:pathLst>
                  <a:path w="8475" h="862" extrusionOk="0">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0" name="Google Shape;778;p31">
                <a:extLst>
                  <a:ext uri="{FF2B5EF4-FFF2-40B4-BE49-F238E27FC236}">
                    <a16:creationId xmlns:a16="http://schemas.microsoft.com/office/drawing/2014/main" id="{227A6DF2-432A-4841-B08E-51489EC9C778}"/>
                  </a:ext>
                </a:extLst>
              </p:cNvPr>
              <p:cNvSpPr/>
              <p:nvPr/>
            </p:nvSpPr>
            <p:spPr>
              <a:xfrm>
                <a:off x="5484459" y="3073177"/>
                <a:ext cx="18115" cy="39216"/>
              </a:xfrm>
              <a:custGeom>
                <a:avLst/>
                <a:gdLst/>
                <a:ahLst/>
                <a:cxnLst/>
                <a:rect l="l" t="t" r="r" b="b"/>
                <a:pathLst>
                  <a:path w="461" h="998" extrusionOk="0">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1" name="Google Shape;779;p31">
                <a:extLst>
                  <a:ext uri="{FF2B5EF4-FFF2-40B4-BE49-F238E27FC236}">
                    <a16:creationId xmlns:a16="http://schemas.microsoft.com/office/drawing/2014/main" id="{26B81FC3-37B8-4EA6-BF70-B1AC9CFBA05E}"/>
                  </a:ext>
                </a:extLst>
              </p:cNvPr>
              <p:cNvSpPr/>
              <p:nvPr/>
            </p:nvSpPr>
            <p:spPr>
              <a:xfrm>
                <a:off x="5684512" y="3073177"/>
                <a:ext cx="18076" cy="39216"/>
              </a:xfrm>
              <a:custGeom>
                <a:avLst/>
                <a:gdLst/>
                <a:ahLst/>
                <a:cxnLst/>
                <a:rect l="l" t="t" r="r" b="b"/>
                <a:pathLst>
                  <a:path w="460" h="998" extrusionOk="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sp>
        <p:nvSpPr>
          <p:cNvPr id="385" name="TextBox 384">
            <a:extLst>
              <a:ext uri="{FF2B5EF4-FFF2-40B4-BE49-F238E27FC236}">
                <a16:creationId xmlns:a16="http://schemas.microsoft.com/office/drawing/2014/main" id="{B5A33BDB-FA19-43D2-8C1A-486C5A2A34EB}"/>
              </a:ext>
            </a:extLst>
          </p:cNvPr>
          <p:cNvSpPr txBox="1"/>
          <p:nvPr/>
        </p:nvSpPr>
        <p:spPr>
          <a:xfrm>
            <a:off x="471750" y="808592"/>
            <a:ext cx="3644420" cy="3416320"/>
          </a:xfrm>
          <a:prstGeom prst="rect">
            <a:avLst/>
          </a:prstGeom>
          <a:solidFill>
            <a:schemeClr val="accent4">
              <a:lumMod val="20000"/>
              <a:lumOff val="8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ka-GE" sz="3600" b="0" i="0" u="none" strike="noStrike" kern="0" cap="none" spc="0" normalizeH="0" baseline="0" noProof="0" dirty="0">
              <a:ln>
                <a:noFill/>
              </a:ln>
              <a:solidFill>
                <a:srgbClr val="434343"/>
              </a:solidFill>
              <a:effectLst/>
              <a:uLnTx/>
              <a:uFillTx/>
              <a:latin typeface="Staatliches"/>
              <a:ea typeface="+mn-ea"/>
              <a:cs typeface="+mn-cs"/>
              <a:sym typeface="Staatliches"/>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3600" b="0" i="0" u="none" strike="noStrike" kern="0" cap="none" spc="0" normalizeH="0" baseline="0" noProof="0" dirty="0">
              <a:ln>
                <a:noFill/>
              </a:ln>
              <a:solidFill>
                <a:srgbClr val="434343"/>
              </a:solidFill>
              <a:effectLst/>
              <a:uLnTx/>
              <a:uFillTx/>
              <a:latin typeface="Staatliches"/>
              <a:ea typeface="+mn-ea"/>
              <a:cs typeface="+mn-cs"/>
              <a:sym typeface="Staatliches"/>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600" b="0" i="0" u="none" strike="noStrike" kern="0" cap="none" spc="0" normalizeH="0" baseline="0" noProof="0" dirty="0">
                <a:ln>
                  <a:noFill/>
                </a:ln>
                <a:solidFill>
                  <a:srgbClr val="434343"/>
                </a:solidFill>
                <a:effectLst/>
                <a:uLnTx/>
                <a:uFillTx/>
                <a:latin typeface="Staatliches"/>
                <a:ea typeface="+mn-ea"/>
                <a:cs typeface="+mn-cs"/>
                <a:sym typeface="Staatliches"/>
              </a:rPr>
              <a:t>0</a:t>
            </a:r>
            <a:r>
              <a:rPr lang="ka-GE" sz="3600" dirty="0">
                <a:solidFill>
                  <a:srgbClr val="434343"/>
                </a:solidFill>
                <a:latin typeface="Staatliches"/>
                <a:sym typeface="Staatliches"/>
              </a:rPr>
              <a:t>3</a:t>
            </a:r>
            <a:r>
              <a:rPr kumimoji="0" lang="en" sz="3600" b="0" i="0" u="none" strike="noStrike" kern="0" cap="none" spc="0" normalizeH="0" baseline="0" noProof="0" dirty="0">
                <a:ln>
                  <a:noFill/>
                </a:ln>
                <a:solidFill>
                  <a:srgbClr val="434343"/>
                </a:solidFill>
                <a:effectLst/>
                <a:uLnTx/>
                <a:uFillTx/>
                <a:latin typeface="Staatliches"/>
                <a:ea typeface="+mn-ea"/>
                <a:cs typeface="+mn-cs"/>
                <a:sym typeface="Staatliches"/>
              </a:rPr>
              <a:t>. </a:t>
            </a:r>
            <a:br>
              <a:rPr kumimoji="0" lang="en" sz="3600" b="0" i="0" u="none" strike="noStrike" kern="0" cap="none" spc="0" normalizeH="0" baseline="0" noProof="0" dirty="0">
                <a:ln>
                  <a:noFill/>
                </a:ln>
                <a:solidFill>
                  <a:srgbClr val="434343"/>
                </a:solidFill>
                <a:effectLst/>
                <a:uLnTx/>
                <a:uFillTx/>
                <a:latin typeface="Staatliches"/>
                <a:ea typeface="+mn-ea"/>
                <a:cs typeface="+mn-cs"/>
                <a:sym typeface="Staatliches"/>
              </a:rPr>
            </a:br>
            <a:r>
              <a:rPr lang="ka-GE" sz="3200" b="1" dirty="0">
                <a:solidFill>
                  <a:srgbClr val="434343"/>
                </a:solidFill>
                <a:latin typeface="Staatliches"/>
                <a:sym typeface="Staatliches"/>
              </a:rPr>
              <a:t>დიზაინები</a:t>
            </a:r>
            <a:endParaRPr kumimoji="0" lang="ka-GE" sz="3600" b="0" i="0" u="none" strike="noStrike" kern="0" cap="none" spc="0" normalizeH="0" baseline="0" noProof="0" dirty="0">
              <a:ln>
                <a:noFill/>
              </a:ln>
              <a:solidFill>
                <a:srgbClr val="434343"/>
              </a:solidFill>
              <a:effectLst/>
              <a:uLnTx/>
              <a:uFillTx/>
              <a:latin typeface="Staatliches"/>
              <a:ea typeface="+mn-ea"/>
              <a:cs typeface="+mn-cs"/>
              <a:sym typeface="Staatliches"/>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3600" b="0" i="0" u="none" strike="noStrike" kern="0" cap="none" spc="0" normalizeH="0" baseline="0" noProof="0" dirty="0">
              <a:ln>
                <a:noFill/>
              </a:ln>
              <a:solidFill>
                <a:srgbClr val="434343"/>
              </a:solidFill>
              <a:effectLst/>
              <a:uLnTx/>
              <a:uFillTx/>
              <a:latin typeface="Staatliches"/>
              <a:ea typeface="+mn-ea"/>
              <a:cs typeface="+mn-cs"/>
              <a:sym typeface="Staatliches"/>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600" b="0" i="0" u="none" strike="noStrike" kern="0" cap="none" spc="0" normalizeH="0" baseline="0" noProof="0" dirty="0">
                <a:ln>
                  <a:noFill/>
                </a:ln>
                <a:solidFill>
                  <a:srgbClr val="434343"/>
                </a:solidFill>
                <a:effectLst/>
                <a:uLnTx/>
                <a:uFillTx/>
                <a:latin typeface="Staatliches"/>
                <a:ea typeface="+mn-ea"/>
                <a:cs typeface="+mn-cs"/>
                <a:sym typeface="Staatliches"/>
              </a:rPr>
              <a:t> </a:t>
            </a:r>
            <a:endParaRPr kumimoji="0" lang="en-US" sz="1400" b="0" i="0" u="none" strike="noStrike" kern="0" cap="none" spc="0" normalizeH="0" baseline="0" noProof="0" dirty="0">
              <a:ln>
                <a:noFill/>
              </a:ln>
              <a:solidFill>
                <a:srgbClr val="434343"/>
              </a:solidFill>
              <a:effectLst/>
              <a:uLnTx/>
              <a:uFillTx/>
              <a:latin typeface="Arial"/>
              <a:ea typeface="+mn-ea"/>
              <a:cs typeface="+mn-cs"/>
              <a:sym typeface="Arial"/>
            </a:endParaRPr>
          </a:p>
        </p:txBody>
      </p:sp>
    </p:spTree>
    <p:extLst>
      <p:ext uri="{BB962C8B-B14F-4D97-AF65-F5344CB8AC3E}">
        <p14:creationId xmlns:p14="http://schemas.microsoft.com/office/powerpoint/2010/main" val="87260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4"/>
        <p:cNvGrpSpPr/>
        <p:nvPr/>
      </p:nvGrpSpPr>
      <p:grpSpPr>
        <a:xfrm>
          <a:off x="0" y="0"/>
          <a:ext cx="0" cy="0"/>
          <a:chOff x="0" y="0"/>
          <a:chExt cx="0" cy="0"/>
        </a:xfrm>
      </p:grpSpPr>
      <p:sp>
        <p:nvSpPr>
          <p:cNvPr id="145" name="Google Shape;145;p28"/>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a-GE" sz="2400" dirty="0"/>
              <a:t>სარჩევი</a:t>
            </a:r>
            <a:endParaRPr sz="2400" dirty="0"/>
          </a:p>
        </p:txBody>
      </p:sp>
      <p:sp>
        <p:nvSpPr>
          <p:cNvPr id="146" name="Google Shape;146;p28"/>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8"/>
          <p:cNvSpPr txBox="1">
            <a:spLocks noGrp="1"/>
          </p:cNvSpPr>
          <p:nvPr>
            <p:ph type="ctrTitle" idx="6"/>
          </p:nvPr>
        </p:nvSpPr>
        <p:spPr>
          <a:xfrm>
            <a:off x="3446100" y="2244089"/>
            <a:ext cx="2251800" cy="577800"/>
          </a:xfrm>
          <a:prstGeom prst="rect">
            <a:avLst/>
          </a:prstGeom>
        </p:spPr>
        <p:txBody>
          <a:bodyPr spcFirstLastPara="1" wrap="square" lIns="91425" tIns="91425" rIns="91425" bIns="91425" anchor="b" anchorCtr="0">
            <a:noAutofit/>
          </a:bodyPr>
          <a:lstStyle/>
          <a:p>
            <a:r>
              <a:rPr lang="ka-GE" sz="1600" dirty="0"/>
              <a:t>ამოცანები</a:t>
            </a:r>
            <a:endParaRPr sz="1600" dirty="0"/>
          </a:p>
        </p:txBody>
      </p:sp>
      <p:sp>
        <p:nvSpPr>
          <p:cNvPr id="149" name="Google Shape;149;p28"/>
          <p:cNvSpPr txBox="1">
            <a:spLocks noGrp="1"/>
          </p:cNvSpPr>
          <p:nvPr>
            <p:ph type="title" idx="8"/>
          </p:nvPr>
        </p:nvSpPr>
        <p:spPr>
          <a:xfrm>
            <a:off x="20230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03</a:t>
            </a:r>
            <a:endParaRPr dirty="0">
              <a:solidFill>
                <a:schemeClr val="lt1"/>
              </a:solidFill>
            </a:endParaRPr>
          </a:p>
        </p:txBody>
      </p:sp>
      <p:sp>
        <p:nvSpPr>
          <p:cNvPr id="150" name="Google Shape;150;p28"/>
          <p:cNvSpPr txBox="1">
            <a:spLocks noGrp="1"/>
          </p:cNvSpPr>
          <p:nvPr>
            <p:ph type="ctrTitle"/>
          </p:nvPr>
        </p:nvSpPr>
        <p:spPr>
          <a:xfrm>
            <a:off x="3423902" y="639978"/>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1600" dirty="0"/>
          </a:p>
          <a:p>
            <a:pPr marL="0" lvl="0" indent="0" algn="l" rtl="0">
              <a:spcBef>
                <a:spcPts val="0"/>
              </a:spcBef>
              <a:spcAft>
                <a:spcPts val="0"/>
              </a:spcAft>
              <a:buNone/>
            </a:pPr>
            <a:br>
              <a:rPr lang="en" sz="1600" dirty="0"/>
            </a:br>
            <a:r>
              <a:rPr lang="ka-GE" sz="1600" dirty="0"/>
              <a:t>შესავალი</a:t>
            </a:r>
            <a:endParaRPr sz="1600" dirty="0"/>
          </a:p>
        </p:txBody>
      </p:sp>
      <p:sp>
        <p:nvSpPr>
          <p:cNvPr id="152" name="Google Shape;152;p28"/>
          <p:cNvSpPr txBox="1">
            <a:spLocks noGrp="1"/>
          </p:cNvSpPr>
          <p:nvPr>
            <p:ph type="title" idx="2"/>
          </p:nvPr>
        </p:nvSpPr>
        <p:spPr>
          <a:xfrm>
            <a:off x="20230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01</a:t>
            </a:r>
            <a:endParaRPr>
              <a:solidFill>
                <a:schemeClr val="lt1"/>
              </a:solidFill>
            </a:endParaRPr>
          </a:p>
        </p:txBody>
      </p:sp>
      <p:sp>
        <p:nvSpPr>
          <p:cNvPr id="153" name="Google Shape;153;p28"/>
          <p:cNvSpPr txBox="1">
            <a:spLocks noGrp="1"/>
          </p:cNvSpPr>
          <p:nvPr>
            <p:ph type="ctrTitle" idx="3"/>
          </p:nvPr>
        </p:nvSpPr>
        <p:spPr>
          <a:xfrm>
            <a:off x="3423902" y="140674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ka-GE" sz="1600" dirty="0"/>
            </a:br>
            <a:r>
              <a:rPr lang="ka-GE" sz="1600" dirty="0"/>
              <a:t>მიზანი</a:t>
            </a:r>
            <a:endParaRPr sz="1600" dirty="0"/>
          </a:p>
        </p:txBody>
      </p:sp>
      <p:sp>
        <p:nvSpPr>
          <p:cNvPr id="155" name="Google Shape;155;p28"/>
          <p:cNvSpPr txBox="1">
            <a:spLocks noGrp="1"/>
          </p:cNvSpPr>
          <p:nvPr>
            <p:ph type="title" idx="5"/>
          </p:nvPr>
        </p:nvSpPr>
        <p:spPr>
          <a:xfrm>
            <a:off x="20230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02</a:t>
            </a:r>
            <a:endParaRPr dirty="0">
              <a:solidFill>
                <a:schemeClr val="lt1"/>
              </a:solidFill>
            </a:endParaRPr>
          </a:p>
        </p:txBody>
      </p:sp>
      <p:sp>
        <p:nvSpPr>
          <p:cNvPr id="156" name="Google Shape;156;p28"/>
          <p:cNvSpPr txBox="1">
            <a:spLocks noGrp="1"/>
          </p:cNvSpPr>
          <p:nvPr>
            <p:ph type="ctrTitle" idx="13"/>
          </p:nvPr>
        </p:nvSpPr>
        <p:spPr>
          <a:xfrm>
            <a:off x="3416314" y="3117525"/>
            <a:ext cx="330427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a-GE" sz="1600" dirty="0"/>
              <a:t>შედეგები</a:t>
            </a:r>
            <a:endParaRPr lang="en-US" sz="1600" dirty="0"/>
          </a:p>
        </p:txBody>
      </p:sp>
      <p:sp>
        <p:nvSpPr>
          <p:cNvPr id="158" name="Google Shape;158;p28"/>
          <p:cNvSpPr txBox="1">
            <a:spLocks noGrp="1"/>
          </p:cNvSpPr>
          <p:nvPr>
            <p:ph type="title" idx="15"/>
          </p:nvPr>
        </p:nvSpPr>
        <p:spPr>
          <a:xfrm>
            <a:off x="20230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04</a:t>
            </a:r>
            <a:endParaRPr>
              <a:solidFill>
                <a:schemeClr val="lt1"/>
              </a:solidFill>
            </a:endParaRPr>
          </a:p>
        </p:txBody>
      </p:sp>
      <p:sp>
        <p:nvSpPr>
          <p:cNvPr id="159" name="Google Shape;159;p28"/>
          <p:cNvSpPr txBox="1">
            <a:spLocks noGrp="1"/>
          </p:cNvSpPr>
          <p:nvPr>
            <p:ph type="ctrTitle" idx="16"/>
          </p:nvPr>
        </p:nvSpPr>
        <p:spPr>
          <a:xfrm>
            <a:off x="3423902" y="3998221"/>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a-GE" sz="1600" dirty="0"/>
              <a:t>დასკვნა</a:t>
            </a:r>
            <a:endParaRPr sz="1600" dirty="0"/>
          </a:p>
        </p:txBody>
      </p:sp>
      <p:sp>
        <p:nvSpPr>
          <p:cNvPr id="161" name="Google Shape;161;p28"/>
          <p:cNvSpPr txBox="1">
            <a:spLocks noGrp="1"/>
          </p:cNvSpPr>
          <p:nvPr>
            <p:ph type="title" idx="18"/>
          </p:nvPr>
        </p:nvSpPr>
        <p:spPr>
          <a:xfrm>
            <a:off x="2023007" y="39928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05</a:t>
            </a:r>
            <a:endParaRPr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50" grpId="0"/>
      <p:bldP spid="153" grpId="0"/>
      <p:bldP spid="156" grpId="0"/>
      <p:bldP spid="15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8" name="Google Shape;138;p27"/>
          <p:cNvSpPr/>
          <p:nvPr/>
        </p:nvSpPr>
        <p:spPr>
          <a:xfrm flipH="1">
            <a:off x="-376062" y="3856616"/>
            <a:ext cx="752123" cy="12868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flipH="1">
            <a:off x="8384125" y="225473"/>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10" name="Picture 2">
            <a:extLst>
              <a:ext uri="{FF2B5EF4-FFF2-40B4-BE49-F238E27FC236}">
                <a16:creationId xmlns:a16="http://schemas.microsoft.com/office/drawing/2014/main" id="{EEF10602-1EA3-42BD-86E3-4EECF4F063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4905"/>
          <a:stretch/>
        </p:blipFill>
        <p:spPr bwMode="auto">
          <a:xfrm>
            <a:off x="148291" y="166368"/>
            <a:ext cx="8847417" cy="4810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0155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8" name="Google Shape;138;p27"/>
          <p:cNvSpPr/>
          <p:nvPr/>
        </p:nvSpPr>
        <p:spPr>
          <a:xfrm flipH="1">
            <a:off x="-376062" y="3856616"/>
            <a:ext cx="752123" cy="12868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flipH="1">
            <a:off x="8384125" y="225473"/>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34" name="Picture 2">
            <a:extLst>
              <a:ext uri="{FF2B5EF4-FFF2-40B4-BE49-F238E27FC236}">
                <a16:creationId xmlns:a16="http://schemas.microsoft.com/office/drawing/2014/main" id="{81064F56-EC33-4C39-9E98-D32911A77B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755"/>
          <a:stretch/>
        </p:blipFill>
        <p:spPr bwMode="auto">
          <a:xfrm>
            <a:off x="932730" y="95692"/>
            <a:ext cx="7278539" cy="4672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1556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8" name="Google Shape;138;p27"/>
          <p:cNvSpPr/>
          <p:nvPr/>
        </p:nvSpPr>
        <p:spPr>
          <a:xfrm flipH="1">
            <a:off x="-376062" y="3856616"/>
            <a:ext cx="752123" cy="12868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flipH="1">
            <a:off x="8384125" y="225473"/>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458" name="Picture 2">
            <a:extLst>
              <a:ext uri="{FF2B5EF4-FFF2-40B4-BE49-F238E27FC236}">
                <a16:creationId xmlns:a16="http://schemas.microsoft.com/office/drawing/2014/main" id="{110310CB-8696-4A72-BD79-A72117E9E4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2940"/>
          <a:stretch/>
        </p:blipFill>
        <p:spPr bwMode="auto">
          <a:xfrm>
            <a:off x="376061" y="340007"/>
            <a:ext cx="7813631" cy="446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2715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8" name="Google Shape;138;p27"/>
          <p:cNvSpPr/>
          <p:nvPr/>
        </p:nvSpPr>
        <p:spPr>
          <a:xfrm flipH="1">
            <a:off x="-376062" y="3856616"/>
            <a:ext cx="752123" cy="12868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flipH="1">
            <a:off x="8384125" y="225473"/>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82" name="Picture 2">
            <a:extLst>
              <a:ext uri="{FF2B5EF4-FFF2-40B4-BE49-F238E27FC236}">
                <a16:creationId xmlns:a16="http://schemas.microsoft.com/office/drawing/2014/main" id="{34D9BDF6-9AC5-475C-8CE7-8A8D94D96A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373"/>
          <a:stretch/>
        </p:blipFill>
        <p:spPr bwMode="auto">
          <a:xfrm>
            <a:off x="685884" y="110313"/>
            <a:ext cx="7562477" cy="4922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7633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9"/>
          <p:cNvSpPr/>
          <p:nvPr/>
        </p:nvSpPr>
        <p:spPr>
          <a:xfrm>
            <a:off x="7809669"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49"/>
          <p:cNvSpPr/>
          <p:nvPr/>
        </p:nvSpPr>
        <p:spPr>
          <a:xfrm>
            <a:off x="-31898"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49"/>
          <p:cNvSpPr/>
          <p:nvPr/>
        </p:nvSpPr>
        <p:spPr>
          <a:xfrm>
            <a:off x="821091" y="21688"/>
            <a:ext cx="3336176" cy="814467"/>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2" name="Picture 4" descr="Sambo by art-bat on DeviantArt">
            <a:extLst>
              <a:ext uri="{FF2B5EF4-FFF2-40B4-BE49-F238E27FC236}">
                <a16:creationId xmlns:a16="http://schemas.microsoft.com/office/drawing/2014/main" id="{8079AB60-EEC7-4552-AD3D-6D8CA7FC7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702" y="3498396"/>
            <a:ext cx="2446730" cy="1751859"/>
          </a:xfrm>
          <a:prstGeom prst="rect">
            <a:avLst/>
          </a:prstGeom>
          <a:noFill/>
          <a:extLst>
            <a:ext uri="{909E8E84-426E-40DD-AFC4-6F175D3DCCD1}">
              <a14:hiddenFill xmlns:a14="http://schemas.microsoft.com/office/drawing/2010/main">
                <a:solidFill>
                  <a:srgbClr val="FFFFFF"/>
                </a:solidFill>
              </a14:hiddenFill>
            </a:ext>
          </a:extLst>
        </p:spPr>
      </p:pic>
      <p:grpSp>
        <p:nvGrpSpPr>
          <p:cNvPr id="548" name="Google Shape;548;p49"/>
          <p:cNvGrpSpPr/>
          <p:nvPr/>
        </p:nvGrpSpPr>
        <p:grpSpPr>
          <a:xfrm>
            <a:off x="950676" y="52534"/>
            <a:ext cx="506574" cy="577802"/>
            <a:chOff x="4017435" y="1499912"/>
            <a:chExt cx="315092" cy="359397"/>
          </a:xfrm>
        </p:grpSpPr>
        <p:sp>
          <p:nvSpPr>
            <p:cNvPr id="549" name="Google Shape;549;p49"/>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9"/>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49"/>
          <p:cNvSpPr txBox="1">
            <a:spLocks noGrp="1"/>
          </p:cNvSpPr>
          <p:nvPr>
            <p:ph type="subTitle" idx="1"/>
          </p:nvPr>
        </p:nvSpPr>
        <p:spPr>
          <a:xfrm>
            <a:off x="2374899" y="921014"/>
            <a:ext cx="4357572" cy="3440975"/>
          </a:xfrm>
          <a:prstGeom prst="rect">
            <a:avLst/>
          </a:prstGeom>
        </p:spPr>
        <p:txBody>
          <a:bodyPr spcFirstLastPara="1" wrap="square" lIns="91425" tIns="91425" rIns="91425" bIns="91425" anchor="t" anchorCtr="0">
            <a:noAutofit/>
          </a:bodyPr>
          <a:lstStyle/>
          <a:p>
            <a:pPr marL="914400">
              <a:lnSpc>
                <a:spcPct val="115000"/>
              </a:lnSpc>
              <a:buClr>
                <a:schemeClr val="accent1"/>
              </a:buClr>
              <a:buSzPts val="1200"/>
              <a:buFont typeface="Wingdings" panose="05000000000000000000" pitchFamily="2" charset="2"/>
              <a:buChar char="q"/>
            </a:pPr>
            <a:r>
              <a:rPr lang="ka-GE" sz="1800" dirty="0"/>
              <a:t>მომხმარებელზე ორიენტირებული დიზაინი</a:t>
            </a:r>
          </a:p>
          <a:p>
            <a:pPr marL="914400">
              <a:lnSpc>
                <a:spcPct val="115000"/>
              </a:lnSpc>
              <a:buClr>
                <a:schemeClr val="accent1"/>
              </a:buClr>
              <a:buSzPts val="1200"/>
              <a:buFont typeface="Wingdings" panose="05000000000000000000" pitchFamily="2" charset="2"/>
              <a:buChar char="q"/>
            </a:pPr>
            <a:r>
              <a:rPr lang="ka-GE" sz="1800" dirty="0"/>
              <a:t>ფუნქციონალურობა</a:t>
            </a:r>
          </a:p>
          <a:p>
            <a:pPr marL="914400">
              <a:lnSpc>
                <a:spcPct val="115000"/>
              </a:lnSpc>
              <a:buClr>
                <a:schemeClr val="accent1"/>
              </a:buClr>
              <a:buSzPts val="1200"/>
              <a:buFont typeface="Wingdings" panose="05000000000000000000" pitchFamily="2" charset="2"/>
              <a:buChar char="q"/>
            </a:pPr>
            <a:r>
              <a:rPr lang="ka-GE" sz="1800" dirty="0"/>
              <a:t>სისწორე</a:t>
            </a:r>
          </a:p>
          <a:p>
            <a:pPr marL="914400">
              <a:lnSpc>
                <a:spcPct val="115000"/>
              </a:lnSpc>
              <a:buClr>
                <a:schemeClr val="accent1"/>
              </a:buClr>
              <a:buSzPts val="1200"/>
              <a:buFont typeface="Wingdings" panose="05000000000000000000" pitchFamily="2" charset="2"/>
              <a:buChar char="q"/>
            </a:pPr>
            <a:r>
              <a:rPr lang="ka-GE" sz="1800" dirty="0"/>
              <a:t>მდგრადობა</a:t>
            </a:r>
          </a:p>
          <a:p>
            <a:pPr marL="914400">
              <a:lnSpc>
                <a:spcPct val="115000"/>
              </a:lnSpc>
              <a:buClr>
                <a:schemeClr val="accent1"/>
              </a:buClr>
              <a:buSzPts val="1200"/>
              <a:buFont typeface="Wingdings" panose="05000000000000000000" pitchFamily="2" charset="2"/>
              <a:buChar char="q"/>
            </a:pPr>
            <a:r>
              <a:rPr lang="ka-GE" sz="1800" dirty="0"/>
              <a:t>გაფართოებადობა</a:t>
            </a:r>
          </a:p>
          <a:p>
            <a:pPr marL="914400">
              <a:lnSpc>
                <a:spcPct val="115000"/>
              </a:lnSpc>
              <a:buClr>
                <a:schemeClr val="accent1"/>
              </a:buClr>
              <a:buSzPts val="1200"/>
              <a:buFont typeface="Wingdings" panose="05000000000000000000" pitchFamily="2" charset="2"/>
              <a:buChar char="q"/>
            </a:pPr>
            <a:r>
              <a:rPr lang="ka-GE" sz="1800" dirty="0"/>
              <a:t>ეფექტურობა</a:t>
            </a:r>
          </a:p>
          <a:p>
            <a:pPr marL="914400">
              <a:lnSpc>
                <a:spcPct val="115000"/>
              </a:lnSpc>
              <a:buClr>
                <a:schemeClr val="accent1"/>
              </a:buClr>
              <a:buSzPts val="1200"/>
              <a:buFont typeface="Wingdings" panose="05000000000000000000" pitchFamily="2" charset="2"/>
              <a:buChar char="q"/>
            </a:pPr>
            <a:r>
              <a:rPr lang="ka-GE" sz="1800" dirty="0"/>
              <a:t>კონფიდენციალურობა</a:t>
            </a:r>
          </a:p>
          <a:p>
            <a:pPr marL="914400">
              <a:lnSpc>
                <a:spcPct val="115000"/>
              </a:lnSpc>
              <a:buClr>
                <a:schemeClr val="accent1"/>
              </a:buClr>
              <a:buSzPts val="1200"/>
              <a:buFont typeface="Wingdings" panose="05000000000000000000" pitchFamily="2" charset="2"/>
              <a:buChar char="q"/>
            </a:pPr>
            <a:r>
              <a:rPr lang="ka-GE" sz="1800" dirty="0"/>
              <a:t>სიმარტივე</a:t>
            </a:r>
            <a:endParaRPr lang="en-US" sz="1800" dirty="0"/>
          </a:p>
          <a:p>
            <a:pPr marL="914400">
              <a:lnSpc>
                <a:spcPct val="115000"/>
              </a:lnSpc>
              <a:buClr>
                <a:schemeClr val="accent1"/>
              </a:buClr>
              <a:buSzPts val="1200"/>
              <a:buFont typeface="Livvic Light"/>
              <a:buChar char="●"/>
            </a:pPr>
            <a:endParaRPr lang="en-US" sz="1200" dirty="0"/>
          </a:p>
          <a:p>
            <a:pPr marL="914400">
              <a:lnSpc>
                <a:spcPct val="115000"/>
              </a:lnSpc>
              <a:buClr>
                <a:schemeClr val="accent1"/>
              </a:buClr>
              <a:buSzPts val="1200"/>
              <a:buFont typeface="Livvic Light"/>
              <a:buChar char="●"/>
            </a:pPr>
            <a:endParaRPr lang="en-US" sz="1200" dirty="0"/>
          </a:p>
          <a:p>
            <a:pPr marL="0" lvl="0" indent="0" algn="l" rtl="0">
              <a:spcBef>
                <a:spcPts val="0"/>
              </a:spcBef>
              <a:spcAft>
                <a:spcPts val="0"/>
              </a:spcAft>
              <a:buNone/>
            </a:pPr>
            <a:endParaRPr lang="en-US" dirty="0"/>
          </a:p>
        </p:txBody>
      </p:sp>
      <p:sp>
        <p:nvSpPr>
          <p:cNvPr id="560" name="Google Shape;560;p49"/>
          <p:cNvSpPr txBox="1">
            <a:spLocks noGrp="1"/>
          </p:cNvSpPr>
          <p:nvPr>
            <p:ph type="ctrTitle" idx="2"/>
          </p:nvPr>
        </p:nvSpPr>
        <p:spPr>
          <a:xfrm>
            <a:off x="1655407" y="70286"/>
            <a:ext cx="2658148" cy="7248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a-GE" dirty="0">
                <a:solidFill>
                  <a:schemeClr val="lt1"/>
                </a:solidFill>
              </a:rPr>
              <a:t>პროექტის შეფასების</a:t>
            </a:r>
            <a:br>
              <a:rPr lang="ka-GE" dirty="0">
                <a:solidFill>
                  <a:schemeClr val="lt1"/>
                </a:solidFill>
              </a:rPr>
            </a:br>
            <a:r>
              <a:rPr lang="ka-GE" dirty="0">
                <a:solidFill>
                  <a:schemeClr val="lt1"/>
                </a:solidFill>
              </a:rPr>
              <a:t>კრიტერიუმები</a:t>
            </a:r>
            <a:endParaRPr dirty="0">
              <a:solidFill>
                <a:schemeClr val="lt1"/>
              </a:solidFill>
            </a:endParaRPr>
          </a:p>
        </p:txBody>
      </p:sp>
      <p:pic>
        <p:nvPicPr>
          <p:cNvPr id="2054" name="Picture 6" descr="Ludus for Sambo - Ludus Alliance">
            <a:extLst>
              <a:ext uri="{FF2B5EF4-FFF2-40B4-BE49-F238E27FC236}">
                <a16:creationId xmlns:a16="http://schemas.microsoft.com/office/drawing/2014/main" id="{6A417345-F42F-430B-90B7-82D452FA3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782" y="181527"/>
            <a:ext cx="1997428" cy="19974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1"/>
        <p:cNvGrpSpPr/>
        <p:nvPr/>
      </p:nvGrpSpPr>
      <p:grpSpPr>
        <a:xfrm>
          <a:off x="0" y="0"/>
          <a:ext cx="0" cy="0"/>
          <a:chOff x="0" y="0"/>
          <a:chExt cx="0" cy="0"/>
        </a:xfrm>
      </p:grpSpPr>
      <p:grpSp>
        <p:nvGrpSpPr>
          <p:cNvPr id="682" name="Google Shape;682;p31"/>
          <p:cNvGrpSpPr/>
          <p:nvPr/>
        </p:nvGrpSpPr>
        <p:grpSpPr>
          <a:xfrm>
            <a:off x="4534350" y="4313399"/>
            <a:ext cx="4600713" cy="150450"/>
            <a:chOff x="0" y="4397412"/>
            <a:chExt cx="4600713" cy="150450"/>
          </a:xfrm>
        </p:grpSpPr>
        <p:sp>
          <p:nvSpPr>
            <p:cNvPr id="683" name="Google Shape;683;p31"/>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4" name="Google Shape;684;p31"/>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5" name="Google Shape;685;p31"/>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6" name="Google Shape;686;p31"/>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7" name="Google Shape;687;p31"/>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88" name="Google Shape;688;p31"/>
          <p:cNvGrpSpPr/>
          <p:nvPr/>
        </p:nvGrpSpPr>
        <p:grpSpPr>
          <a:xfrm>
            <a:off x="5215723" y="1329593"/>
            <a:ext cx="3081703" cy="2757573"/>
            <a:chOff x="5215723" y="1479118"/>
            <a:chExt cx="3081703" cy="2757573"/>
          </a:xfrm>
        </p:grpSpPr>
        <p:grpSp>
          <p:nvGrpSpPr>
            <p:cNvPr id="689" name="Google Shape;689;p31"/>
            <p:cNvGrpSpPr/>
            <p:nvPr/>
          </p:nvGrpSpPr>
          <p:grpSpPr>
            <a:xfrm>
              <a:off x="5215723" y="1707350"/>
              <a:ext cx="3081703" cy="2529341"/>
              <a:chOff x="5150194" y="1591500"/>
              <a:chExt cx="3081703" cy="2529341"/>
            </a:xfrm>
          </p:grpSpPr>
          <p:sp>
            <p:nvSpPr>
              <p:cNvPr id="690" name="Google Shape;690;p31"/>
              <p:cNvSpPr/>
              <p:nvPr/>
            </p:nvSpPr>
            <p:spPr>
              <a:xfrm>
                <a:off x="5150194" y="1591500"/>
                <a:ext cx="1147444" cy="2529341"/>
              </a:xfrm>
              <a:custGeom>
                <a:avLst/>
                <a:gdLst/>
                <a:ahLst/>
                <a:cxnLst/>
                <a:rect l="l" t="t" r="r" b="b"/>
                <a:pathLst>
                  <a:path w="46540" h="64368" extrusionOk="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1" name="Google Shape;691;p31"/>
              <p:cNvSpPr/>
              <p:nvPr/>
            </p:nvSpPr>
            <p:spPr>
              <a:xfrm>
                <a:off x="6402990" y="1591500"/>
                <a:ext cx="1828907" cy="2529341"/>
              </a:xfrm>
              <a:custGeom>
                <a:avLst/>
                <a:gdLst/>
                <a:ahLst/>
                <a:cxnLst/>
                <a:rect l="l" t="t" r="r" b="b"/>
                <a:pathLst>
                  <a:path w="46543" h="64368" extrusionOk="0">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92" name="Google Shape;692;p31"/>
            <p:cNvGrpSpPr/>
            <p:nvPr/>
          </p:nvGrpSpPr>
          <p:grpSpPr>
            <a:xfrm>
              <a:off x="5723516" y="1479118"/>
              <a:ext cx="2288423" cy="1787926"/>
              <a:chOff x="5723516" y="1479118"/>
              <a:chExt cx="2288423" cy="1787926"/>
            </a:xfrm>
          </p:grpSpPr>
          <p:sp>
            <p:nvSpPr>
              <p:cNvPr id="693" name="Google Shape;693;p31"/>
              <p:cNvSpPr/>
              <p:nvPr/>
            </p:nvSpPr>
            <p:spPr>
              <a:xfrm>
                <a:off x="5723516" y="1479118"/>
                <a:ext cx="2288423" cy="291294"/>
              </a:xfrm>
              <a:custGeom>
                <a:avLst/>
                <a:gdLst/>
                <a:ahLst/>
                <a:cxnLst/>
                <a:rect l="l" t="t" r="r" b="b"/>
                <a:pathLst>
                  <a:path w="58237" h="7413" extrusionOk="0">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chemeClr val="accent3"/>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 name="Google Shape;694;p31"/>
              <p:cNvSpPr/>
              <p:nvPr/>
            </p:nvSpPr>
            <p:spPr>
              <a:xfrm>
                <a:off x="6229445" y="1572681"/>
                <a:ext cx="104407" cy="104368"/>
              </a:xfrm>
              <a:custGeom>
                <a:avLst/>
                <a:gdLst/>
                <a:ahLst/>
                <a:cxnLst/>
                <a:rect l="l" t="t" r="r" b="b"/>
                <a:pathLst>
                  <a:path w="2657" h="2656" extrusionOk="0">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5" name="Google Shape;695;p31"/>
              <p:cNvSpPr/>
              <p:nvPr/>
            </p:nvSpPr>
            <p:spPr>
              <a:xfrm>
                <a:off x="6044560" y="1572681"/>
                <a:ext cx="104407" cy="104368"/>
              </a:xfrm>
              <a:custGeom>
                <a:avLst/>
                <a:gdLst/>
                <a:ahLst/>
                <a:cxnLst/>
                <a:rect l="l" t="t" r="r" b="b"/>
                <a:pathLst>
                  <a:path w="2657" h="2656" extrusionOk="0">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6" name="Google Shape;696;p31"/>
              <p:cNvSpPr/>
              <p:nvPr/>
            </p:nvSpPr>
            <p:spPr>
              <a:xfrm>
                <a:off x="5859635" y="1572681"/>
                <a:ext cx="104407" cy="104368"/>
              </a:xfrm>
              <a:custGeom>
                <a:avLst/>
                <a:gdLst/>
                <a:ahLst/>
                <a:cxnLst/>
                <a:rect l="l" t="t" r="r" b="b"/>
                <a:pathLst>
                  <a:path w="2657" h="2656" extrusionOk="0">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 name="Google Shape;697;p31"/>
              <p:cNvSpPr/>
              <p:nvPr/>
            </p:nvSpPr>
            <p:spPr>
              <a:xfrm>
                <a:off x="5723516" y="1770377"/>
                <a:ext cx="2288423" cy="1496668"/>
              </a:xfrm>
              <a:custGeom>
                <a:avLst/>
                <a:gdLst/>
                <a:ahLst/>
                <a:cxnLst/>
                <a:rect l="l" t="t" r="r" b="b"/>
                <a:pathLst>
                  <a:path w="58237" h="38088" extrusionOk="0">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700" name="Google Shape;700;p31"/>
          <p:cNvGrpSpPr/>
          <p:nvPr/>
        </p:nvGrpSpPr>
        <p:grpSpPr>
          <a:xfrm>
            <a:off x="4394088" y="3149994"/>
            <a:ext cx="1221060" cy="1220197"/>
            <a:chOff x="4394088" y="3299519"/>
            <a:chExt cx="1221060" cy="1220197"/>
          </a:xfrm>
        </p:grpSpPr>
        <p:sp>
          <p:nvSpPr>
            <p:cNvPr id="701" name="Google Shape;701;p31"/>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2" name="Google Shape;702;p31"/>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3" name="Google Shape;703;p31"/>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04" name="Google Shape;704;p31"/>
          <p:cNvSpPr/>
          <p:nvPr/>
        </p:nvSpPr>
        <p:spPr>
          <a:xfrm>
            <a:off x="4670099" y="3237152"/>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5" name="Google Shape;705;p31"/>
          <p:cNvSpPr/>
          <p:nvPr/>
        </p:nvSpPr>
        <p:spPr>
          <a:xfrm>
            <a:off x="8052890" y="3127164"/>
            <a:ext cx="2554" cy="4951"/>
          </a:xfrm>
          <a:custGeom>
            <a:avLst/>
            <a:gdLst/>
            <a:ahLst/>
            <a:cxnLst/>
            <a:rect l="l" t="t" r="r" b="b"/>
            <a:pathLst>
              <a:path w="65" h="126" extrusionOk="0">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6" name="Google Shape;706;p31"/>
          <p:cNvSpPr/>
          <p:nvPr/>
        </p:nvSpPr>
        <p:spPr>
          <a:xfrm>
            <a:off x="4670099" y="2168078"/>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7" name="Google Shape;707;p31"/>
          <p:cNvSpPr/>
          <p:nvPr/>
        </p:nvSpPr>
        <p:spPr>
          <a:xfrm>
            <a:off x="8052890" y="2518830"/>
            <a:ext cx="2554" cy="5973"/>
          </a:xfrm>
          <a:custGeom>
            <a:avLst/>
            <a:gdLst/>
            <a:ahLst/>
            <a:cxnLst/>
            <a:rect l="l" t="t" r="r" b="b"/>
            <a:pathLst>
              <a:path w="65" h="152" extrusionOk="0">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08" name="Google Shape;708;p31"/>
          <p:cNvGrpSpPr/>
          <p:nvPr/>
        </p:nvGrpSpPr>
        <p:grpSpPr>
          <a:xfrm>
            <a:off x="4710406" y="1665960"/>
            <a:ext cx="3380414" cy="2313100"/>
            <a:chOff x="4710406" y="1815485"/>
            <a:chExt cx="3380414" cy="2313100"/>
          </a:xfrm>
        </p:grpSpPr>
        <p:sp>
          <p:nvSpPr>
            <p:cNvPr id="709" name="Google Shape;709;p31"/>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0" name="Google Shape;710;p31"/>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11" name="Google Shape;711;p31"/>
            <p:cNvGrpSpPr/>
            <p:nvPr/>
          </p:nvGrpSpPr>
          <p:grpSpPr>
            <a:xfrm>
              <a:off x="4710585" y="2281922"/>
              <a:ext cx="3380235" cy="1683652"/>
              <a:chOff x="4710585" y="2281922"/>
              <a:chExt cx="3380235" cy="1683652"/>
            </a:xfrm>
          </p:grpSpPr>
          <p:sp>
            <p:nvSpPr>
              <p:cNvPr id="712" name="Google Shape;712;p31"/>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13" name="Google Shape;713;p31"/>
              <p:cNvGrpSpPr/>
              <p:nvPr/>
            </p:nvGrpSpPr>
            <p:grpSpPr>
              <a:xfrm>
                <a:off x="4710585" y="2281922"/>
                <a:ext cx="3380235" cy="634850"/>
                <a:chOff x="4672653" y="2281922"/>
                <a:chExt cx="3380235" cy="634850"/>
              </a:xfrm>
            </p:grpSpPr>
            <p:sp>
              <p:nvSpPr>
                <p:cNvPr id="714" name="Google Shape;714;p31"/>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5" name="Google Shape;715;p31"/>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16" name="Google Shape;716;p31"/>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7" name="Google Shape;717;p31"/>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8" name="Google Shape;718;p31"/>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9" name="Google Shape;719;p31"/>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0" name="Google Shape;720;p31"/>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1" name="Google Shape;721;p31"/>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2" name="Google Shape;722;p31"/>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3" name="Google Shape;723;p31"/>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4" name="Google Shape;724;p31"/>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5" name="Google Shape;725;p31"/>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6" name="Google Shape;726;p31"/>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7" name="Google Shape;727;p31"/>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728" name="Google Shape;728;p31"/>
          <p:cNvGrpSpPr/>
          <p:nvPr/>
        </p:nvGrpSpPr>
        <p:grpSpPr>
          <a:xfrm>
            <a:off x="5262046" y="2085203"/>
            <a:ext cx="1054922" cy="2623643"/>
            <a:chOff x="5262046" y="2234728"/>
            <a:chExt cx="1054922" cy="2623643"/>
          </a:xfrm>
        </p:grpSpPr>
        <p:sp>
          <p:nvSpPr>
            <p:cNvPr id="729" name="Google Shape;729;p31"/>
            <p:cNvSpPr/>
            <p:nvPr/>
          </p:nvSpPr>
          <p:spPr>
            <a:xfrm>
              <a:off x="6104070" y="2510819"/>
              <a:ext cx="54895" cy="4008"/>
            </a:xfrm>
            <a:custGeom>
              <a:avLst/>
              <a:gdLst/>
              <a:ahLst/>
              <a:cxnLst/>
              <a:rect l="l" t="t" r="r" b="b"/>
              <a:pathLst>
                <a:path w="1397" h="102" extrusionOk="0">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0" name="Google Shape;730;p31"/>
            <p:cNvSpPr/>
            <p:nvPr/>
          </p:nvSpPr>
          <p:spPr>
            <a:xfrm>
              <a:off x="6266871" y="2618410"/>
              <a:ext cx="157" cy="236"/>
            </a:xfrm>
            <a:custGeom>
              <a:avLst/>
              <a:gdLst/>
              <a:ahLst/>
              <a:cxnLst/>
              <a:rect l="l" t="t" r="r" b="b"/>
              <a:pathLst>
                <a:path w="4" h="6" extrusionOk="0">
                  <a:moveTo>
                    <a:pt x="0" y="1"/>
                  </a:moveTo>
                  <a:cubicBezTo>
                    <a:pt x="0" y="5"/>
                    <a:pt x="4" y="5"/>
                    <a:pt x="4" y="5"/>
                  </a:cubicBezTo>
                  <a:cubicBezTo>
                    <a:pt x="4" y="5"/>
                    <a:pt x="0" y="5"/>
                    <a:pt x="0" y="1"/>
                  </a:cubicBezTo>
                  <a:close/>
                </a:path>
              </a:pathLst>
            </a:custGeom>
            <a:solidFill>
              <a:srgbClr val="99BD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1" name="Google Shape;731;p31"/>
            <p:cNvSpPr/>
            <p:nvPr/>
          </p:nvSpPr>
          <p:spPr>
            <a:xfrm>
              <a:off x="5977067" y="2638333"/>
              <a:ext cx="3340" cy="49826"/>
            </a:xfrm>
            <a:custGeom>
              <a:avLst/>
              <a:gdLst/>
              <a:ahLst/>
              <a:cxnLst/>
              <a:rect l="l" t="t" r="r" b="b"/>
              <a:pathLst>
                <a:path w="85" h="1268" extrusionOk="0">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2" name="Google Shape;732;p31"/>
            <p:cNvSpPr/>
            <p:nvPr/>
          </p:nvSpPr>
          <p:spPr>
            <a:xfrm>
              <a:off x="5988698" y="2715077"/>
              <a:ext cx="39099" cy="54306"/>
            </a:xfrm>
            <a:custGeom>
              <a:avLst/>
              <a:gdLst/>
              <a:ahLst/>
              <a:cxnLst/>
              <a:rect l="l" t="t" r="r" b="b"/>
              <a:pathLst>
                <a:path w="995" h="1382" extrusionOk="0">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3" name="Google Shape;733;p31"/>
            <p:cNvSpPr/>
            <p:nvPr/>
          </p:nvSpPr>
          <p:spPr>
            <a:xfrm>
              <a:off x="5965592" y="2784355"/>
              <a:ext cx="125548" cy="256714"/>
            </a:xfrm>
            <a:custGeom>
              <a:avLst/>
              <a:gdLst/>
              <a:ahLst/>
              <a:cxnLst/>
              <a:rect l="l" t="t" r="r" b="b"/>
              <a:pathLst>
                <a:path w="3195" h="6533" extrusionOk="0">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4" name="Google Shape;734;p31"/>
            <p:cNvSpPr/>
            <p:nvPr/>
          </p:nvSpPr>
          <p:spPr>
            <a:xfrm>
              <a:off x="5288021" y="2719557"/>
              <a:ext cx="227950" cy="308348"/>
            </a:xfrm>
            <a:custGeom>
              <a:avLst/>
              <a:gdLst/>
              <a:ahLst/>
              <a:cxnLst/>
              <a:rect l="l" t="t" r="r" b="b"/>
              <a:pathLst>
                <a:path w="5801" h="7847" extrusionOk="0">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5" name="Google Shape;735;p31"/>
            <p:cNvSpPr/>
            <p:nvPr/>
          </p:nvSpPr>
          <p:spPr>
            <a:xfrm>
              <a:off x="5297766" y="2639787"/>
              <a:ext cx="193528" cy="199147"/>
            </a:xfrm>
            <a:custGeom>
              <a:avLst/>
              <a:gdLst/>
              <a:ahLst/>
              <a:cxnLst/>
              <a:rect l="l" t="t" r="r" b="b"/>
              <a:pathLst>
                <a:path w="4925" h="5068" extrusionOk="0">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6" name="Google Shape;736;p31"/>
            <p:cNvSpPr/>
            <p:nvPr/>
          </p:nvSpPr>
          <p:spPr>
            <a:xfrm>
              <a:off x="5488310" y="2958906"/>
              <a:ext cx="102442" cy="63068"/>
            </a:xfrm>
            <a:custGeom>
              <a:avLst/>
              <a:gdLst/>
              <a:ahLst/>
              <a:cxnLst/>
              <a:rect l="l" t="t" r="r" b="b"/>
              <a:pathLst>
                <a:path w="2607" h="1605" extrusionOk="0">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7" name="Google Shape;737;p31"/>
            <p:cNvSpPr/>
            <p:nvPr/>
          </p:nvSpPr>
          <p:spPr>
            <a:xfrm>
              <a:off x="5548510" y="2958906"/>
              <a:ext cx="95801" cy="96076"/>
            </a:xfrm>
            <a:custGeom>
              <a:avLst/>
              <a:gdLst/>
              <a:ahLst/>
              <a:cxnLst/>
              <a:rect l="l" t="t" r="r" b="b"/>
              <a:pathLst>
                <a:path w="2438" h="2445" extrusionOk="0">
                  <a:moveTo>
                    <a:pt x="1074" y="1"/>
                  </a:moveTo>
                  <a:lnTo>
                    <a:pt x="1" y="1605"/>
                  </a:lnTo>
                  <a:lnTo>
                    <a:pt x="970" y="2445"/>
                  </a:lnTo>
                  <a:lnTo>
                    <a:pt x="2438" y="851"/>
                  </a:lnTo>
                  <a:lnTo>
                    <a:pt x="1074"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8" name="Google Shape;738;p31"/>
            <p:cNvSpPr/>
            <p:nvPr/>
          </p:nvSpPr>
          <p:spPr>
            <a:xfrm>
              <a:off x="5395494" y="4767365"/>
              <a:ext cx="39099" cy="18940"/>
            </a:xfrm>
            <a:custGeom>
              <a:avLst/>
              <a:gdLst/>
              <a:ahLst/>
              <a:cxnLst/>
              <a:rect l="l" t="t" r="r" b="b"/>
              <a:pathLst>
                <a:path w="995" h="482" extrusionOk="0">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9" name="Google Shape;739;p31"/>
            <p:cNvSpPr/>
            <p:nvPr/>
          </p:nvSpPr>
          <p:spPr>
            <a:xfrm>
              <a:off x="5395612" y="4749799"/>
              <a:ext cx="23341" cy="33990"/>
            </a:xfrm>
            <a:custGeom>
              <a:avLst/>
              <a:gdLst/>
              <a:ahLst/>
              <a:cxnLst/>
              <a:rect l="l" t="t" r="r" b="b"/>
              <a:pathLst>
                <a:path w="594" h="865" extrusionOk="0">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0" name="Google Shape;740;p31"/>
            <p:cNvSpPr/>
            <p:nvPr/>
          </p:nvSpPr>
          <p:spPr>
            <a:xfrm>
              <a:off x="5732413" y="4767404"/>
              <a:ext cx="46722" cy="19058"/>
            </a:xfrm>
            <a:custGeom>
              <a:avLst/>
              <a:gdLst/>
              <a:ahLst/>
              <a:cxnLst/>
              <a:rect l="l" t="t" r="r" b="b"/>
              <a:pathLst>
                <a:path w="1189" h="485" extrusionOk="0">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1" name="Google Shape;741;p31"/>
            <p:cNvSpPr/>
            <p:nvPr/>
          </p:nvSpPr>
          <p:spPr>
            <a:xfrm>
              <a:off x="5732413" y="4749799"/>
              <a:ext cx="29118" cy="33990"/>
            </a:xfrm>
            <a:custGeom>
              <a:avLst/>
              <a:gdLst/>
              <a:ahLst/>
              <a:cxnLst/>
              <a:rect l="l" t="t" r="r" b="b"/>
              <a:pathLst>
                <a:path w="741" h="865" extrusionOk="0">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2" name="Google Shape;742;p31"/>
            <p:cNvSpPr/>
            <p:nvPr/>
          </p:nvSpPr>
          <p:spPr>
            <a:xfrm>
              <a:off x="5530867" y="2460324"/>
              <a:ext cx="185944" cy="209207"/>
            </a:xfrm>
            <a:custGeom>
              <a:avLst/>
              <a:gdLst/>
              <a:ahLst/>
              <a:cxnLst/>
              <a:rect l="l" t="t" r="r" b="b"/>
              <a:pathLst>
                <a:path w="4732" h="5324" extrusionOk="0">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3" name="Google Shape;743;p31"/>
            <p:cNvSpPr/>
            <p:nvPr/>
          </p:nvSpPr>
          <p:spPr>
            <a:xfrm>
              <a:off x="5716066" y="2364954"/>
              <a:ext cx="35444" cy="16268"/>
            </a:xfrm>
            <a:custGeom>
              <a:avLst/>
              <a:gdLst/>
              <a:ahLst/>
              <a:cxnLst/>
              <a:rect l="l" t="t" r="r" b="b"/>
              <a:pathLst>
                <a:path w="902" h="414" extrusionOk="0">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4" name="Google Shape;744;p31"/>
            <p:cNvSpPr/>
            <p:nvPr/>
          </p:nvSpPr>
          <p:spPr>
            <a:xfrm>
              <a:off x="5721292" y="2426884"/>
              <a:ext cx="21887" cy="44757"/>
            </a:xfrm>
            <a:custGeom>
              <a:avLst/>
              <a:gdLst/>
              <a:ahLst/>
              <a:cxnLst/>
              <a:rect l="l" t="t" r="r" b="b"/>
              <a:pathLst>
                <a:path w="557" h="1139" extrusionOk="0">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5" name="Google Shape;745;p31"/>
            <p:cNvSpPr/>
            <p:nvPr/>
          </p:nvSpPr>
          <p:spPr>
            <a:xfrm>
              <a:off x="5726637" y="2406332"/>
              <a:ext cx="16543" cy="21691"/>
            </a:xfrm>
            <a:custGeom>
              <a:avLst/>
              <a:gdLst/>
              <a:ahLst/>
              <a:cxnLst/>
              <a:rect l="l" t="t" r="r" b="b"/>
              <a:pathLst>
                <a:path w="421" h="552" extrusionOk="0">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6" name="Google Shape;746;p31"/>
            <p:cNvSpPr/>
            <p:nvPr/>
          </p:nvSpPr>
          <p:spPr>
            <a:xfrm>
              <a:off x="5735557" y="2405743"/>
              <a:ext cx="15129" cy="4401"/>
            </a:xfrm>
            <a:custGeom>
              <a:avLst/>
              <a:gdLst/>
              <a:ahLst/>
              <a:cxnLst/>
              <a:rect l="l" t="t" r="r" b="b"/>
              <a:pathLst>
                <a:path w="385" h="112" extrusionOk="0">
                  <a:moveTo>
                    <a:pt x="384" y="0"/>
                  </a:moveTo>
                  <a:lnTo>
                    <a:pt x="0" y="18"/>
                  </a:lnTo>
                  <a:cubicBezTo>
                    <a:pt x="43" y="88"/>
                    <a:pt x="97" y="111"/>
                    <a:pt x="151" y="111"/>
                  </a:cubicBezTo>
                  <a:cubicBezTo>
                    <a:pt x="268" y="111"/>
                    <a:pt x="384" y="0"/>
                    <a:pt x="38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7" name="Google Shape;747;p31"/>
            <p:cNvSpPr/>
            <p:nvPr/>
          </p:nvSpPr>
          <p:spPr>
            <a:xfrm>
              <a:off x="5651897" y="4608414"/>
              <a:ext cx="78865" cy="173527"/>
            </a:xfrm>
            <a:custGeom>
              <a:avLst/>
              <a:gdLst/>
              <a:ahLst/>
              <a:cxnLst/>
              <a:rect l="l" t="t" r="r" b="b"/>
              <a:pathLst>
                <a:path w="2007" h="4416" extrusionOk="0">
                  <a:moveTo>
                    <a:pt x="101" y="1"/>
                  </a:moveTo>
                  <a:lnTo>
                    <a:pt x="1" y="4416"/>
                  </a:lnTo>
                  <a:lnTo>
                    <a:pt x="1907" y="4416"/>
                  </a:lnTo>
                  <a:lnTo>
                    <a:pt x="2007"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8" name="Google Shape;748;p31"/>
            <p:cNvSpPr/>
            <p:nvPr/>
          </p:nvSpPr>
          <p:spPr>
            <a:xfrm>
              <a:off x="5311559" y="4608414"/>
              <a:ext cx="97923" cy="173527"/>
            </a:xfrm>
            <a:custGeom>
              <a:avLst/>
              <a:gdLst/>
              <a:ahLst/>
              <a:cxnLst/>
              <a:rect l="l" t="t" r="r" b="b"/>
              <a:pathLst>
                <a:path w="2492" h="4416" extrusionOk="0">
                  <a:moveTo>
                    <a:pt x="586" y="1"/>
                  </a:moveTo>
                  <a:lnTo>
                    <a:pt x="1" y="4416"/>
                  </a:lnTo>
                  <a:lnTo>
                    <a:pt x="1906" y="4416"/>
                  </a:lnTo>
                  <a:lnTo>
                    <a:pt x="2492"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9" name="Google Shape;749;p31"/>
            <p:cNvSpPr/>
            <p:nvPr/>
          </p:nvSpPr>
          <p:spPr>
            <a:xfrm>
              <a:off x="5290811" y="4773298"/>
              <a:ext cx="214001" cy="85074"/>
            </a:xfrm>
            <a:custGeom>
              <a:avLst/>
              <a:gdLst/>
              <a:ahLst/>
              <a:cxnLst/>
              <a:rect l="l" t="t" r="r" b="b"/>
              <a:pathLst>
                <a:path w="5446" h="2165" extrusionOk="0">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0" name="Google Shape;750;p31"/>
            <p:cNvSpPr/>
            <p:nvPr/>
          </p:nvSpPr>
          <p:spPr>
            <a:xfrm>
              <a:off x="5629184" y="4773298"/>
              <a:ext cx="227675" cy="85074"/>
            </a:xfrm>
            <a:custGeom>
              <a:avLst/>
              <a:gdLst/>
              <a:ahLst/>
              <a:cxnLst/>
              <a:rect l="l" t="t" r="r" b="b"/>
              <a:pathLst>
                <a:path w="5794" h="2165" extrusionOk="0">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1" name="Google Shape;751;p31"/>
            <p:cNvSpPr/>
            <p:nvPr/>
          </p:nvSpPr>
          <p:spPr>
            <a:xfrm>
              <a:off x="5653744" y="4608571"/>
              <a:ext cx="77018" cy="89475"/>
            </a:xfrm>
            <a:custGeom>
              <a:avLst/>
              <a:gdLst/>
              <a:ahLst/>
              <a:cxnLst/>
              <a:rect l="l" t="t" r="r" b="b"/>
              <a:pathLst>
                <a:path w="1960" h="2277" extrusionOk="0">
                  <a:moveTo>
                    <a:pt x="51" y="0"/>
                  </a:moveTo>
                  <a:lnTo>
                    <a:pt x="0" y="2276"/>
                  </a:lnTo>
                  <a:lnTo>
                    <a:pt x="1910" y="2276"/>
                  </a:lnTo>
                  <a:lnTo>
                    <a:pt x="1960" y="0"/>
                  </a:lnTo>
                  <a:close/>
                </a:path>
              </a:pathLst>
            </a:custGeom>
            <a:solidFill>
              <a:srgbClr val="CE6F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2" name="Google Shape;752;p31"/>
            <p:cNvSpPr/>
            <p:nvPr/>
          </p:nvSpPr>
          <p:spPr>
            <a:xfrm>
              <a:off x="5322718" y="4608571"/>
              <a:ext cx="86763" cy="89475"/>
            </a:xfrm>
            <a:custGeom>
              <a:avLst/>
              <a:gdLst/>
              <a:ahLst/>
              <a:cxnLst/>
              <a:rect l="l" t="t" r="r" b="b"/>
              <a:pathLst>
                <a:path w="2208" h="2277" extrusionOk="0">
                  <a:moveTo>
                    <a:pt x="302" y="0"/>
                  </a:moveTo>
                  <a:lnTo>
                    <a:pt x="0" y="2276"/>
                  </a:lnTo>
                  <a:lnTo>
                    <a:pt x="1906" y="2276"/>
                  </a:lnTo>
                  <a:lnTo>
                    <a:pt x="2208" y="0"/>
                  </a:lnTo>
                  <a:close/>
                </a:path>
              </a:pathLst>
            </a:custGeom>
            <a:solidFill>
              <a:srgbClr val="CE6F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3" name="Google Shape;753;p31"/>
            <p:cNvSpPr/>
            <p:nvPr/>
          </p:nvSpPr>
          <p:spPr>
            <a:xfrm>
              <a:off x="5401860" y="2621986"/>
              <a:ext cx="429730" cy="473741"/>
            </a:xfrm>
            <a:custGeom>
              <a:avLst/>
              <a:gdLst/>
              <a:ahLst/>
              <a:cxnLst/>
              <a:rect l="l" t="t" r="r" b="b"/>
              <a:pathLst>
                <a:path w="10936" h="12056" extrusionOk="0">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4" name="Google Shape;754;p31"/>
            <p:cNvSpPr/>
            <p:nvPr/>
          </p:nvSpPr>
          <p:spPr>
            <a:xfrm>
              <a:off x="5744595" y="2726905"/>
              <a:ext cx="303515" cy="331846"/>
            </a:xfrm>
            <a:custGeom>
              <a:avLst/>
              <a:gdLst/>
              <a:ahLst/>
              <a:cxnLst/>
              <a:rect l="l" t="t" r="r" b="b"/>
              <a:pathLst>
                <a:path w="7724" h="8445" extrusionOk="0">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5" name="Google Shape;755;p31"/>
            <p:cNvSpPr/>
            <p:nvPr/>
          </p:nvSpPr>
          <p:spPr>
            <a:xfrm>
              <a:off x="5682076" y="2638490"/>
              <a:ext cx="167161" cy="221034"/>
            </a:xfrm>
            <a:custGeom>
              <a:avLst/>
              <a:gdLst/>
              <a:ahLst/>
              <a:cxnLst/>
              <a:rect l="l" t="t" r="r" b="b"/>
              <a:pathLst>
                <a:path w="4254" h="5625" extrusionOk="0">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6" name="Google Shape;756;p31"/>
            <p:cNvSpPr/>
            <p:nvPr/>
          </p:nvSpPr>
          <p:spPr>
            <a:xfrm>
              <a:off x="5997618" y="2884126"/>
              <a:ext cx="87038" cy="62676"/>
            </a:xfrm>
            <a:custGeom>
              <a:avLst/>
              <a:gdLst/>
              <a:ahLst/>
              <a:cxnLst/>
              <a:rect l="l" t="t" r="r" b="b"/>
              <a:pathLst>
                <a:path w="2215" h="1595" extrusionOk="0">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57" name="Google Shape;757;p31"/>
            <p:cNvGrpSpPr/>
            <p:nvPr/>
          </p:nvGrpSpPr>
          <p:grpSpPr>
            <a:xfrm>
              <a:off x="5932859" y="2488224"/>
              <a:ext cx="384109" cy="413192"/>
              <a:chOff x="5932859" y="2488224"/>
              <a:chExt cx="384109" cy="413192"/>
            </a:xfrm>
          </p:grpSpPr>
          <p:sp>
            <p:nvSpPr>
              <p:cNvPr id="758" name="Google Shape;758;p31"/>
              <p:cNvSpPr/>
              <p:nvPr/>
            </p:nvSpPr>
            <p:spPr>
              <a:xfrm>
                <a:off x="5978835" y="2512234"/>
                <a:ext cx="274515" cy="202880"/>
              </a:xfrm>
              <a:custGeom>
                <a:avLst/>
                <a:gdLst/>
                <a:ahLst/>
                <a:cxnLst/>
                <a:rect l="l" t="t" r="r" b="b"/>
                <a:pathLst>
                  <a:path w="6986" h="5163" extrusionOk="0">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9" name="Google Shape;759;p31"/>
              <p:cNvSpPr/>
              <p:nvPr/>
            </p:nvSpPr>
            <p:spPr>
              <a:xfrm>
                <a:off x="6121163" y="2585716"/>
                <a:ext cx="134743" cy="67745"/>
              </a:xfrm>
              <a:custGeom>
                <a:avLst/>
                <a:gdLst/>
                <a:ahLst/>
                <a:cxnLst/>
                <a:rect l="l" t="t" r="r" b="b"/>
                <a:pathLst>
                  <a:path w="3429" h="1724" extrusionOk="0">
                    <a:moveTo>
                      <a:pt x="2010" y="1"/>
                    </a:moveTo>
                    <a:lnTo>
                      <a:pt x="1" y="940"/>
                    </a:lnTo>
                    <a:lnTo>
                      <a:pt x="1" y="1723"/>
                    </a:lnTo>
                    <a:lnTo>
                      <a:pt x="3428" y="126"/>
                    </a:lnTo>
                    <a:cubicBezTo>
                      <a:pt x="3407" y="83"/>
                      <a:pt x="3385" y="44"/>
                      <a:pt x="33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0" name="Google Shape;760;p31"/>
              <p:cNvSpPr/>
              <p:nvPr/>
            </p:nvSpPr>
            <p:spPr>
              <a:xfrm>
                <a:off x="6121163" y="2618607"/>
                <a:ext cx="151364" cy="187319"/>
              </a:xfrm>
              <a:custGeom>
                <a:avLst/>
                <a:gdLst/>
                <a:ahLst/>
                <a:cxnLst/>
                <a:rect l="l" t="t" r="r" b="b"/>
                <a:pathLst>
                  <a:path w="3852" h="4767" extrusionOk="0">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1" name="Google Shape;761;p31"/>
              <p:cNvSpPr/>
              <p:nvPr/>
            </p:nvSpPr>
            <p:spPr>
              <a:xfrm>
                <a:off x="6121163" y="2585716"/>
                <a:ext cx="79022" cy="36977"/>
              </a:xfrm>
              <a:custGeom>
                <a:avLst/>
                <a:gdLst/>
                <a:ahLst/>
                <a:cxnLst/>
                <a:rect l="l" t="t" r="r" b="b"/>
                <a:pathLst>
                  <a:path w="2011" h="941" extrusionOk="0">
                    <a:moveTo>
                      <a:pt x="1" y="1"/>
                    </a:moveTo>
                    <a:lnTo>
                      <a:pt x="1" y="940"/>
                    </a:lnTo>
                    <a:lnTo>
                      <a:pt x="201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2" name="Google Shape;762;p31"/>
              <p:cNvSpPr/>
              <p:nvPr/>
            </p:nvSpPr>
            <p:spPr>
              <a:xfrm>
                <a:off x="6121163" y="2590667"/>
                <a:ext cx="151207" cy="135253"/>
              </a:xfrm>
              <a:custGeom>
                <a:avLst/>
                <a:gdLst/>
                <a:ahLst/>
                <a:cxnLst/>
                <a:rect l="l" t="t" r="r" b="b"/>
                <a:pathLst>
                  <a:path w="3848" h="3442" extrusionOk="0">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3" name="Google Shape;763;p31"/>
              <p:cNvSpPr/>
              <p:nvPr/>
            </p:nvSpPr>
            <p:spPr>
              <a:xfrm>
                <a:off x="6027758" y="2725883"/>
                <a:ext cx="93444" cy="79887"/>
              </a:xfrm>
              <a:custGeom>
                <a:avLst/>
                <a:gdLst/>
                <a:ahLst/>
                <a:cxnLst/>
                <a:rect l="l" t="t" r="r" b="b"/>
                <a:pathLst>
                  <a:path w="2378" h="2033" extrusionOk="0">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4" name="Google Shape;764;p31"/>
              <p:cNvSpPr/>
              <p:nvPr/>
            </p:nvSpPr>
            <p:spPr>
              <a:xfrm>
                <a:off x="5976438" y="2533532"/>
                <a:ext cx="264220" cy="154626"/>
              </a:xfrm>
              <a:custGeom>
                <a:avLst/>
                <a:gdLst/>
                <a:ahLst/>
                <a:cxnLst/>
                <a:rect l="l" t="t" r="r" b="b"/>
                <a:pathLst>
                  <a:path w="6724" h="3935" extrusionOk="0">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5" name="Google Shape;765;p31"/>
              <p:cNvSpPr/>
              <p:nvPr/>
            </p:nvSpPr>
            <p:spPr>
              <a:xfrm>
                <a:off x="5988698" y="2653422"/>
                <a:ext cx="132503" cy="115960"/>
              </a:xfrm>
              <a:custGeom>
                <a:avLst/>
                <a:gdLst/>
                <a:ahLst/>
                <a:cxnLst/>
                <a:rect l="l" t="t" r="r" b="b"/>
                <a:pathLst>
                  <a:path w="3372" h="2951" extrusionOk="0">
                    <a:moveTo>
                      <a:pt x="3372" y="0"/>
                    </a:moveTo>
                    <a:lnTo>
                      <a:pt x="1" y="1569"/>
                    </a:lnTo>
                    <a:cubicBezTo>
                      <a:pt x="220" y="2093"/>
                      <a:pt x="561" y="2570"/>
                      <a:pt x="995" y="2951"/>
                    </a:cubicBezTo>
                    <a:lnTo>
                      <a:pt x="3372" y="1845"/>
                    </a:lnTo>
                    <a:lnTo>
                      <a:pt x="33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6" name="Google Shape;766;p31"/>
              <p:cNvSpPr/>
              <p:nvPr/>
            </p:nvSpPr>
            <p:spPr>
              <a:xfrm>
                <a:off x="5932859" y="2488224"/>
                <a:ext cx="384109" cy="340295"/>
              </a:xfrm>
              <a:custGeom>
                <a:avLst/>
                <a:gdLst/>
                <a:ahLst/>
                <a:cxnLst/>
                <a:rect l="l" t="t" r="r" b="b"/>
                <a:pathLst>
                  <a:path w="9775" h="8660" extrusionOk="0">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7" name="Google Shape;767;p31"/>
              <p:cNvSpPr/>
              <p:nvPr/>
            </p:nvSpPr>
            <p:spPr>
              <a:xfrm>
                <a:off x="6008032" y="2844399"/>
                <a:ext cx="85231" cy="57017"/>
              </a:xfrm>
              <a:custGeom>
                <a:avLst/>
                <a:gdLst/>
                <a:ahLst/>
                <a:cxnLst/>
                <a:rect l="l" t="t" r="r" b="b"/>
                <a:pathLst>
                  <a:path w="2169" h="1451" extrusionOk="0">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68" name="Google Shape;768;p31"/>
            <p:cNvSpPr/>
            <p:nvPr/>
          </p:nvSpPr>
          <p:spPr>
            <a:xfrm>
              <a:off x="5515934" y="2262864"/>
              <a:ext cx="241782" cy="287011"/>
            </a:xfrm>
            <a:custGeom>
              <a:avLst/>
              <a:gdLst/>
              <a:ahLst/>
              <a:cxnLst/>
              <a:rect l="l" t="t" r="r" b="b"/>
              <a:pathLst>
                <a:path w="6153" h="7304" extrusionOk="0">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9" name="Google Shape;769;p31"/>
            <p:cNvSpPr/>
            <p:nvPr/>
          </p:nvSpPr>
          <p:spPr>
            <a:xfrm>
              <a:off x="5262046" y="2236615"/>
              <a:ext cx="531583" cy="693989"/>
            </a:xfrm>
            <a:custGeom>
              <a:avLst/>
              <a:gdLst/>
              <a:ahLst/>
              <a:cxnLst/>
              <a:rect l="l" t="t" r="r" b="b"/>
              <a:pathLst>
                <a:path w="13528" h="17661" extrusionOk="0">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0" name="Google Shape;770;p31"/>
            <p:cNvSpPr/>
            <p:nvPr/>
          </p:nvSpPr>
          <p:spPr>
            <a:xfrm>
              <a:off x="5622425" y="2234728"/>
              <a:ext cx="139969" cy="168772"/>
            </a:xfrm>
            <a:custGeom>
              <a:avLst/>
              <a:gdLst/>
              <a:ahLst/>
              <a:cxnLst/>
              <a:rect l="l" t="t" r="r" b="b"/>
              <a:pathLst>
                <a:path w="3562" h="4295" extrusionOk="0">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1" name="Google Shape;771;p31"/>
            <p:cNvSpPr/>
            <p:nvPr/>
          </p:nvSpPr>
          <p:spPr>
            <a:xfrm>
              <a:off x="5652761" y="2389278"/>
              <a:ext cx="53756" cy="71281"/>
            </a:xfrm>
            <a:custGeom>
              <a:avLst/>
              <a:gdLst/>
              <a:ahLst/>
              <a:cxnLst/>
              <a:rect l="l" t="t" r="r" b="b"/>
              <a:pathLst>
                <a:path w="1368" h="1814" extrusionOk="0">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2" name="Google Shape;772;p31"/>
            <p:cNvSpPr/>
            <p:nvPr/>
          </p:nvSpPr>
          <p:spPr>
            <a:xfrm>
              <a:off x="5313405" y="3095694"/>
              <a:ext cx="369137" cy="1584964"/>
            </a:xfrm>
            <a:custGeom>
              <a:avLst/>
              <a:gdLst/>
              <a:ahLst/>
              <a:cxnLst/>
              <a:rect l="l" t="t" r="r" b="b"/>
              <a:pathLst>
                <a:path w="9394" h="40335" extrusionOk="0">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3" name="Google Shape;773;p31"/>
            <p:cNvSpPr/>
            <p:nvPr/>
          </p:nvSpPr>
          <p:spPr>
            <a:xfrm>
              <a:off x="5296587" y="4630420"/>
              <a:ext cx="147042" cy="51948"/>
            </a:xfrm>
            <a:custGeom>
              <a:avLst/>
              <a:gdLst/>
              <a:ahLst/>
              <a:cxnLst/>
              <a:rect l="l" t="t" r="r" b="b"/>
              <a:pathLst>
                <a:path w="3742" h="1322" extrusionOk="0">
                  <a:moveTo>
                    <a:pt x="3741" y="1"/>
                  </a:moveTo>
                  <a:lnTo>
                    <a:pt x="62" y="94"/>
                  </a:lnTo>
                  <a:lnTo>
                    <a:pt x="1" y="1321"/>
                  </a:lnTo>
                  <a:lnTo>
                    <a:pt x="3454" y="1321"/>
                  </a:lnTo>
                  <a:lnTo>
                    <a:pt x="3741" y="1"/>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4" name="Google Shape;774;p31"/>
            <p:cNvSpPr/>
            <p:nvPr/>
          </p:nvSpPr>
          <p:spPr>
            <a:xfrm>
              <a:off x="5519157" y="3329738"/>
              <a:ext cx="124329" cy="472955"/>
            </a:xfrm>
            <a:custGeom>
              <a:avLst/>
              <a:gdLst/>
              <a:ahLst/>
              <a:cxnLst/>
              <a:rect l="l" t="t" r="r" b="b"/>
              <a:pathLst>
                <a:path w="3164" h="12036" extrusionOk="0">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5" name="Google Shape;775;p31"/>
            <p:cNvSpPr/>
            <p:nvPr/>
          </p:nvSpPr>
          <p:spPr>
            <a:xfrm>
              <a:off x="5540180" y="3095694"/>
              <a:ext cx="271293" cy="1584964"/>
            </a:xfrm>
            <a:custGeom>
              <a:avLst/>
              <a:gdLst/>
              <a:ahLst/>
              <a:cxnLst/>
              <a:rect l="l" t="t" r="r" b="b"/>
              <a:pathLst>
                <a:path w="6904" h="40335" extrusionOk="0">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6" name="Google Shape;776;p31"/>
            <p:cNvSpPr/>
            <p:nvPr/>
          </p:nvSpPr>
          <p:spPr>
            <a:xfrm>
              <a:off x="5624115" y="4630420"/>
              <a:ext cx="146885" cy="51948"/>
            </a:xfrm>
            <a:custGeom>
              <a:avLst/>
              <a:gdLst/>
              <a:ahLst/>
              <a:cxnLst/>
              <a:rect l="l" t="t" r="r" b="b"/>
              <a:pathLst>
                <a:path w="3738" h="1322" extrusionOk="0">
                  <a:moveTo>
                    <a:pt x="3737" y="1"/>
                  </a:moveTo>
                  <a:lnTo>
                    <a:pt x="0" y="94"/>
                  </a:lnTo>
                  <a:lnTo>
                    <a:pt x="61" y="1321"/>
                  </a:lnTo>
                  <a:lnTo>
                    <a:pt x="3449" y="1321"/>
                  </a:lnTo>
                  <a:lnTo>
                    <a:pt x="3737" y="1"/>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7" name="Google Shape;777;p31"/>
            <p:cNvSpPr/>
            <p:nvPr/>
          </p:nvSpPr>
          <p:spPr>
            <a:xfrm>
              <a:off x="5439505" y="3075574"/>
              <a:ext cx="333025" cy="33872"/>
            </a:xfrm>
            <a:custGeom>
              <a:avLst/>
              <a:gdLst/>
              <a:ahLst/>
              <a:cxnLst/>
              <a:rect l="l" t="t" r="r" b="b"/>
              <a:pathLst>
                <a:path w="8475" h="862" extrusionOk="0">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8" name="Google Shape;778;p31"/>
            <p:cNvSpPr/>
            <p:nvPr/>
          </p:nvSpPr>
          <p:spPr>
            <a:xfrm>
              <a:off x="5484459" y="3073177"/>
              <a:ext cx="18115" cy="39216"/>
            </a:xfrm>
            <a:custGeom>
              <a:avLst/>
              <a:gdLst/>
              <a:ahLst/>
              <a:cxnLst/>
              <a:rect l="l" t="t" r="r" b="b"/>
              <a:pathLst>
                <a:path w="461" h="998" extrusionOk="0">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9" name="Google Shape;779;p31"/>
            <p:cNvSpPr/>
            <p:nvPr/>
          </p:nvSpPr>
          <p:spPr>
            <a:xfrm>
              <a:off x="5684512" y="3073177"/>
              <a:ext cx="18076" cy="39216"/>
            </a:xfrm>
            <a:custGeom>
              <a:avLst/>
              <a:gdLst/>
              <a:ahLst/>
              <a:cxnLst/>
              <a:rect l="l" t="t" r="r" b="b"/>
              <a:pathLst>
                <a:path w="460" h="998" extrusionOk="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85" name="TextBox 384">
            <a:extLst>
              <a:ext uri="{FF2B5EF4-FFF2-40B4-BE49-F238E27FC236}">
                <a16:creationId xmlns:a16="http://schemas.microsoft.com/office/drawing/2014/main" id="{B5A33BDB-FA19-43D2-8C1A-486C5A2A34EB}"/>
              </a:ext>
            </a:extLst>
          </p:cNvPr>
          <p:cNvSpPr txBox="1"/>
          <p:nvPr/>
        </p:nvSpPr>
        <p:spPr>
          <a:xfrm>
            <a:off x="471750" y="808592"/>
            <a:ext cx="3644420" cy="3323987"/>
          </a:xfrm>
          <a:prstGeom prst="rect">
            <a:avLst/>
          </a:prstGeom>
          <a:solidFill>
            <a:schemeClr val="accent4">
              <a:lumMod val="20000"/>
              <a:lumOff val="8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a-GE" sz="1800" dirty="0">
                <a:effectLst/>
                <a:latin typeface="Sylfaen" panose="010A0502050306030303" pitchFamily="18" charset="0"/>
                <a:ea typeface="Calibri" panose="020F0502020204030204" pitchFamily="34" charset="0"/>
                <a:cs typeface="Sylfaen" panose="010A0502050306030303" pitchFamily="18" charset="0"/>
              </a:rPr>
              <a:t> </a:t>
            </a:r>
            <a:endParaRPr lang="en-US" sz="1800" dirty="0">
              <a:effectLst/>
              <a:latin typeface="Sylfaen" panose="010A0502050306030303" pitchFamily="18" charset="0"/>
              <a:ea typeface="Calibri" panose="020F0502020204030204" pitchFamily="34" charset="0"/>
              <a:cs typeface="Sylfaen" panose="010A0502050306030303"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a:latin typeface="Sylfaen" panose="010A0502050306030303" pitchFamily="18" charset="0"/>
              <a:ea typeface="Calibri" panose="020F0502020204030204" pitchFamily="34" charset="0"/>
              <a:cs typeface="Sylfaen" panose="010A0502050306030303"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a-GE" sz="1800" dirty="0">
                <a:effectLst/>
                <a:latin typeface="Sylfaen" panose="010A0502050306030303" pitchFamily="18" charset="0"/>
                <a:ea typeface="Calibri" panose="020F0502020204030204" pitchFamily="34" charset="0"/>
                <a:cs typeface="Sylfaen" panose="010A0502050306030303" pitchFamily="18" charset="0"/>
              </a:rPr>
              <a:t>ჩვენი პროექტის წარმატებით  დანერგვის შემდეგ მარტივად წარმოსადგენია რამდენად გამარტივდება სამბოს ფედერაციაში სპორტული აქტივობების დაგეგმვისა და ორგანიზების ასპექტები.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 sz="1800" dirty="0">
              <a:solidFill>
                <a:srgbClr val="434343"/>
              </a:solidFill>
              <a:latin typeface="Staatliches"/>
              <a:sym typeface="Staatliche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ka-GE" sz="1600" b="0" i="0" u="none" strike="noStrike" kern="0" cap="none" spc="0" normalizeH="0" baseline="0" noProof="0" dirty="0">
              <a:ln>
                <a:noFill/>
              </a:ln>
              <a:solidFill>
                <a:srgbClr val="434343"/>
              </a:solidFill>
              <a:effectLst/>
              <a:uLnTx/>
              <a:uFillTx/>
              <a:latin typeface="Sylfaen" panose="010A0502050306030303" pitchFamily="18" charset="0"/>
              <a:ea typeface="+mn-ea"/>
              <a:cs typeface="+mn-cs"/>
              <a:sym typeface="Staatliche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34343"/>
              </a:solidFill>
              <a:effectLst/>
              <a:uLnTx/>
              <a:uFillTx/>
              <a:latin typeface="Arial"/>
              <a:ea typeface="+mn-ea"/>
              <a:cs typeface="+mn-cs"/>
              <a:sym typeface="Arial"/>
            </a:endParaRPr>
          </a:p>
        </p:txBody>
      </p:sp>
    </p:spTree>
    <p:extLst>
      <p:ext uri="{BB962C8B-B14F-4D97-AF65-F5344CB8AC3E}">
        <p14:creationId xmlns:p14="http://schemas.microsoft.com/office/powerpoint/2010/main" val="2014479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3"/>
          <p:cNvSpPr/>
          <p:nvPr/>
        </p:nvSpPr>
        <p:spPr>
          <a:xfrm>
            <a:off x="-1" y="1482025"/>
            <a:ext cx="5449325" cy="368949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txBox="1">
            <a:spLocks noGrp="1"/>
          </p:cNvSpPr>
          <p:nvPr>
            <p:ph type="body" idx="1"/>
          </p:nvPr>
        </p:nvSpPr>
        <p:spPr>
          <a:xfrm>
            <a:off x="252225" y="1873955"/>
            <a:ext cx="4319775" cy="3012667"/>
          </a:xfrm>
          <a:prstGeom prst="rect">
            <a:avLst/>
          </a:prstGeom>
        </p:spPr>
        <p:txBody>
          <a:bodyPr spcFirstLastPara="1" wrap="square" lIns="91425" tIns="91425" rIns="91425" bIns="91425" anchor="ctr" anchorCtr="0">
            <a:noAutofit/>
          </a:bodyPr>
          <a:lstStyle/>
          <a:p>
            <a:pPr marL="0" indent="0">
              <a:lnSpc>
                <a:spcPct val="100000"/>
              </a:lnSpc>
              <a:buClr>
                <a:schemeClr val="dk1"/>
              </a:buClr>
              <a:buSzPts val="2400"/>
              <a:buNone/>
            </a:pPr>
            <a:r>
              <a:rPr lang="ka-GE" sz="1800" dirty="0">
                <a:solidFill>
                  <a:schemeClr val="bg1"/>
                </a:solidFill>
                <a:latin typeface="Livvic"/>
                <a:sym typeface="Livvic"/>
              </a:rPr>
              <a:t>სტუდენტები</a:t>
            </a:r>
            <a:r>
              <a:rPr lang="en-US" sz="1800" dirty="0">
                <a:solidFill>
                  <a:schemeClr val="bg1"/>
                </a:solidFill>
                <a:latin typeface="Livvic"/>
                <a:sym typeface="Livvic"/>
              </a:rPr>
              <a:t>:</a:t>
            </a:r>
            <a:endParaRPr lang="en-US" sz="1800" dirty="0">
              <a:solidFill>
                <a:schemeClr val="lt1"/>
              </a:solidFill>
            </a:endParaRPr>
          </a:p>
          <a:p>
            <a:pPr marL="241300" lvl="0" indent="-203200" algn="l" rtl="0">
              <a:spcBef>
                <a:spcPts val="0"/>
              </a:spcBef>
              <a:spcAft>
                <a:spcPts val="0"/>
              </a:spcAft>
              <a:buClr>
                <a:schemeClr val="lt1"/>
              </a:buClr>
              <a:buSzPts val="1200"/>
              <a:buFont typeface="Catamaran Thin"/>
              <a:buChar char="⎯"/>
            </a:pPr>
            <a:r>
              <a:rPr lang="ka-GE" sz="1800" dirty="0">
                <a:solidFill>
                  <a:schemeClr val="lt1"/>
                </a:solidFill>
              </a:rPr>
              <a:t>თამარი ოდიშარია </a:t>
            </a:r>
          </a:p>
          <a:p>
            <a:pPr marL="241300" lvl="0" indent="-203200" algn="l" rtl="0">
              <a:spcBef>
                <a:spcPts val="0"/>
              </a:spcBef>
              <a:spcAft>
                <a:spcPts val="0"/>
              </a:spcAft>
              <a:buClr>
                <a:schemeClr val="lt1"/>
              </a:buClr>
              <a:buSzPts val="1200"/>
              <a:buFont typeface="Catamaran Thin"/>
              <a:buChar char="⎯"/>
            </a:pPr>
            <a:r>
              <a:rPr lang="ka-GE" sz="1800" dirty="0">
                <a:solidFill>
                  <a:schemeClr val="lt1"/>
                </a:solidFill>
              </a:rPr>
              <a:t>ნინო კუპატაძე</a:t>
            </a:r>
          </a:p>
          <a:p>
            <a:pPr marL="241300" lvl="0" indent="-203200" algn="l" rtl="0">
              <a:spcBef>
                <a:spcPts val="0"/>
              </a:spcBef>
              <a:spcAft>
                <a:spcPts val="0"/>
              </a:spcAft>
              <a:buClr>
                <a:schemeClr val="lt1"/>
              </a:buClr>
              <a:buSzPts val="1200"/>
              <a:buFont typeface="Catamaran Thin"/>
              <a:buChar char="⎯"/>
            </a:pPr>
            <a:r>
              <a:rPr lang="ka-GE" sz="1800" dirty="0">
                <a:solidFill>
                  <a:schemeClr val="lt1"/>
                </a:solidFill>
              </a:rPr>
              <a:t>ბარბარე შონია</a:t>
            </a:r>
          </a:p>
          <a:p>
            <a:pPr marL="241300" lvl="0" indent="-203200" algn="l" rtl="0">
              <a:spcBef>
                <a:spcPts val="0"/>
              </a:spcBef>
              <a:spcAft>
                <a:spcPts val="0"/>
              </a:spcAft>
              <a:buClr>
                <a:schemeClr val="lt1"/>
              </a:buClr>
              <a:buSzPts val="1200"/>
              <a:buFont typeface="Catamaran Thin"/>
              <a:buChar char="⎯"/>
            </a:pPr>
            <a:r>
              <a:rPr lang="ka-GE" sz="1800" dirty="0">
                <a:solidFill>
                  <a:schemeClr val="lt1"/>
                </a:solidFill>
              </a:rPr>
              <a:t>ნიკა სიმონიშვილი</a:t>
            </a:r>
          </a:p>
          <a:p>
            <a:pPr marL="241300" lvl="0" indent="-203200" algn="l" rtl="0">
              <a:spcBef>
                <a:spcPts val="0"/>
              </a:spcBef>
              <a:spcAft>
                <a:spcPts val="0"/>
              </a:spcAft>
              <a:buClr>
                <a:schemeClr val="lt1"/>
              </a:buClr>
              <a:buSzPts val="1200"/>
              <a:buFont typeface="Catamaran Thin"/>
              <a:buChar char="⎯"/>
            </a:pPr>
            <a:r>
              <a:rPr lang="ka-GE" sz="1800" dirty="0">
                <a:solidFill>
                  <a:schemeClr val="lt1"/>
                </a:solidFill>
              </a:rPr>
              <a:t>ერეკლე ანდღულაძე</a:t>
            </a:r>
          </a:p>
          <a:p>
            <a:pPr marL="241300" lvl="0" indent="-203200" algn="l" rtl="0">
              <a:spcBef>
                <a:spcPts val="0"/>
              </a:spcBef>
              <a:spcAft>
                <a:spcPts val="0"/>
              </a:spcAft>
              <a:buClr>
                <a:schemeClr val="lt1"/>
              </a:buClr>
              <a:buSzPts val="1200"/>
              <a:buFont typeface="Catamaran Thin"/>
              <a:buChar char="⎯"/>
            </a:pPr>
            <a:r>
              <a:rPr lang="ka-GE" sz="1800" dirty="0">
                <a:solidFill>
                  <a:schemeClr val="lt1"/>
                </a:solidFill>
                <a:latin typeface="Livvic"/>
                <a:sym typeface="Livvic"/>
              </a:rPr>
              <a:t>მარიამ კვანტალიანი</a:t>
            </a:r>
            <a:endParaRPr lang="en-US" sz="1800" dirty="0">
              <a:solidFill>
                <a:schemeClr val="bg1"/>
              </a:solidFill>
              <a:latin typeface="Livvic"/>
              <a:sym typeface="Livvic"/>
            </a:endParaRPr>
          </a:p>
          <a:p>
            <a:pPr marL="241300" marR="0" lvl="0" indent="-203200" algn="l" defTabSz="914400" rtl="0" eaLnBrk="1" fontAlgn="auto" latinLnBrk="0" hangingPunct="1">
              <a:lnSpc>
                <a:spcPct val="115000"/>
              </a:lnSpc>
              <a:spcBef>
                <a:spcPts val="0"/>
              </a:spcBef>
              <a:spcAft>
                <a:spcPts val="0"/>
              </a:spcAft>
              <a:buClr>
                <a:srgbClr val="FFFFFF"/>
              </a:buClr>
              <a:buSzPts val="1200"/>
              <a:buFont typeface="Catamaran Thin"/>
              <a:buChar char="⎯"/>
              <a:tabLst/>
              <a:defRPr/>
            </a:pPr>
            <a:endParaRPr lang="en-US" sz="1050" dirty="0">
              <a:solidFill>
                <a:srgbClr val="FFFFFF"/>
              </a:solidFill>
            </a:endParaRPr>
          </a:p>
          <a:p>
            <a:pPr marL="241300" marR="0" lvl="0" indent="-203200" algn="l" defTabSz="914400" rtl="0" eaLnBrk="1" fontAlgn="auto" latinLnBrk="0" hangingPunct="1">
              <a:lnSpc>
                <a:spcPct val="115000"/>
              </a:lnSpc>
              <a:spcBef>
                <a:spcPts val="0"/>
              </a:spcBef>
              <a:spcAft>
                <a:spcPts val="0"/>
              </a:spcAft>
              <a:buClr>
                <a:srgbClr val="FFFFFF"/>
              </a:buClr>
              <a:buSzPts val="1200"/>
              <a:buFont typeface="Catamaran Thin"/>
              <a:buChar char="⎯"/>
              <a:tabLst/>
              <a:defRPr/>
            </a:pPr>
            <a:endParaRPr kumimoji="0" lang="en-US" sz="1050" b="0" i="0" u="none" strike="noStrike" kern="0" cap="none" spc="0" normalizeH="0" baseline="0" noProof="0" dirty="0">
              <a:ln>
                <a:noFill/>
              </a:ln>
              <a:solidFill>
                <a:srgbClr val="FFFFFF"/>
              </a:solidFill>
              <a:effectLst/>
              <a:uLnTx/>
              <a:uFillTx/>
              <a:latin typeface="Catamaran Thin"/>
              <a:cs typeface="Catamaran Thin"/>
              <a:sym typeface="Catamaran Thin"/>
            </a:endParaRPr>
          </a:p>
          <a:p>
            <a:pPr marL="0" indent="0">
              <a:lnSpc>
                <a:spcPct val="100000"/>
              </a:lnSpc>
              <a:buClr>
                <a:schemeClr val="dk1"/>
              </a:buClr>
              <a:buSzPts val="2400"/>
              <a:buNone/>
            </a:pPr>
            <a:r>
              <a:rPr lang="ka-GE" sz="1800" dirty="0">
                <a:solidFill>
                  <a:schemeClr val="bg1"/>
                </a:solidFill>
                <a:latin typeface="Livvic"/>
              </a:rPr>
              <a:t>ხელმძღვანელი</a:t>
            </a:r>
            <a:r>
              <a:rPr lang="en" sz="1800" dirty="0">
                <a:solidFill>
                  <a:schemeClr val="bg1"/>
                </a:solidFill>
                <a:latin typeface="Livvic"/>
              </a:rPr>
              <a:t>:</a:t>
            </a:r>
            <a:endParaRPr lang="ka-GE" sz="1800" dirty="0">
              <a:solidFill>
                <a:schemeClr val="lt1"/>
              </a:solidFill>
            </a:endParaRPr>
          </a:p>
          <a:p>
            <a:pPr marL="241300" indent="-203200">
              <a:buClr>
                <a:schemeClr val="lt1"/>
              </a:buClr>
              <a:buFont typeface="Catamaran Thin"/>
              <a:buChar char="⎯"/>
            </a:pPr>
            <a:r>
              <a:rPr lang="ka-GE" sz="1800" dirty="0">
                <a:solidFill>
                  <a:schemeClr val="lt1"/>
                </a:solidFill>
              </a:rPr>
              <a:t>დავით ხაჩიძე</a:t>
            </a:r>
          </a:p>
        </p:txBody>
      </p:sp>
      <p:sp>
        <p:nvSpPr>
          <p:cNvPr id="606" name="Google Shape;606;p53"/>
          <p:cNvSpPr txBox="1">
            <a:spLocks noGrp="1"/>
          </p:cNvSpPr>
          <p:nvPr>
            <p:ph type="ctrTitle"/>
          </p:nvPr>
        </p:nvSpPr>
        <p:spPr>
          <a:xfrm>
            <a:off x="1741914" y="327552"/>
            <a:ext cx="5586347" cy="7974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a-GE" sz="3200" dirty="0"/>
              <a:t>მადლობა ყურადღებისთვის!</a:t>
            </a:r>
            <a:endParaRPr sz="3200" dirty="0"/>
          </a:p>
        </p:txBody>
      </p:sp>
      <p:sp>
        <p:nvSpPr>
          <p:cNvPr id="607" name="Google Shape;607;p53"/>
          <p:cNvSpPr/>
          <p:nvPr/>
        </p:nvSpPr>
        <p:spPr>
          <a:xfrm>
            <a:off x="4961824" y="3476978"/>
            <a:ext cx="727775" cy="1713597"/>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72;p26">
            <a:extLst>
              <a:ext uri="{FF2B5EF4-FFF2-40B4-BE49-F238E27FC236}">
                <a16:creationId xmlns:a16="http://schemas.microsoft.com/office/drawing/2014/main" id="{26C52BA5-C6DE-42F7-AA39-9C8B15C742C6}"/>
              </a:ext>
            </a:extLst>
          </p:cNvPr>
          <p:cNvGrpSpPr/>
          <p:nvPr/>
        </p:nvGrpSpPr>
        <p:grpSpPr>
          <a:xfrm rot="17332655">
            <a:off x="6723743" y="1534508"/>
            <a:ext cx="777728" cy="1334382"/>
            <a:chOff x="7825967" y="3240163"/>
            <a:chExt cx="777728" cy="1334382"/>
          </a:xfrm>
        </p:grpSpPr>
        <p:sp>
          <p:nvSpPr>
            <p:cNvPr id="8" name="Google Shape;173;p26">
              <a:extLst>
                <a:ext uri="{FF2B5EF4-FFF2-40B4-BE49-F238E27FC236}">
                  <a16:creationId xmlns:a16="http://schemas.microsoft.com/office/drawing/2014/main" id="{29B9AF53-7B3A-476B-9A03-15A93183089D}"/>
                </a:ext>
              </a:extLst>
            </p:cNvPr>
            <p:cNvSpPr/>
            <p:nvPr/>
          </p:nvSpPr>
          <p:spPr>
            <a:xfrm>
              <a:off x="7825967" y="3240163"/>
              <a:ext cx="777728" cy="1015297"/>
            </a:xfrm>
            <a:custGeom>
              <a:avLst/>
              <a:gdLst/>
              <a:ahLst/>
              <a:cxnLst/>
              <a:rect l="l" t="t" r="r" b="b"/>
              <a:pathLst>
                <a:path w="17727" h="23142" extrusionOk="0">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4;p26">
              <a:extLst>
                <a:ext uri="{FF2B5EF4-FFF2-40B4-BE49-F238E27FC236}">
                  <a16:creationId xmlns:a16="http://schemas.microsoft.com/office/drawing/2014/main" id="{E206B349-8989-4B2B-A4B8-3BE57F3EC2AB}"/>
                </a:ext>
              </a:extLst>
            </p:cNvPr>
            <p:cNvSpPr/>
            <p:nvPr/>
          </p:nvSpPr>
          <p:spPr>
            <a:xfrm>
              <a:off x="8008869" y="3262319"/>
              <a:ext cx="542308" cy="1312226"/>
            </a:xfrm>
            <a:custGeom>
              <a:avLst/>
              <a:gdLst/>
              <a:ahLst/>
              <a:cxnLst/>
              <a:rect l="l" t="t" r="r" b="b"/>
              <a:pathLst>
                <a:path w="12361" h="29910" extrusionOk="0">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p26">
              <a:extLst>
                <a:ext uri="{FF2B5EF4-FFF2-40B4-BE49-F238E27FC236}">
                  <a16:creationId xmlns:a16="http://schemas.microsoft.com/office/drawing/2014/main" id="{F950C585-4A6E-4E6B-A50A-2164201FDFD3}"/>
                </a:ext>
              </a:extLst>
            </p:cNvPr>
            <p:cNvSpPr/>
            <p:nvPr/>
          </p:nvSpPr>
          <p:spPr>
            <a:xfrm>
              <a:off x="8156322" y="3423942"/>
              <a:ext cx="48962" cy="303159"/>
            </a:xfrm>
            <a:custGeom>
              <a:avLst/>
              <a:gdLst/>
              <a:ahLst/>
              <a:cxnLst/>
              <a:rect l="l" t="t" r="r" b="b"/>
              <a:pathLst>
                <a:path w="1116" h="6910" extrusionOk="0">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6;p26">
              <a:extLst>
                <a:ext uri="{FF2B5EF4-FFF2-40B4-BE49-F238E27FC236}">
                  <a16:creationId xmlns:a16="http://schemas.microsoft.com/office/drawing/2014/main" id="{2A5BE4AD-F705-4030-993E-EF4FFD492E3D}"/>
                </a:ext>
              </a:extLst>
            </p:cNvPr>
            <p:cNvSpPr/>
            <p:nvPr/>
          </p:nvSpPr>
          <p:spPr>
            <a:xfrm>
              <a:off x="8204844" y="3651900"/>
              <a:ext cx="358394" cy="75197"/>
            </a:xfrm>
            <a:custGeom>
              <a:avLst/>
              <a:gdLst/>
              <a:ahLst/>
              <a:cxnLst/>
              <a:rect l="l" t="t" r="r" b="b"/>
              <a:pathLst>
                <a:path w="8169" h="1714" extrusionOk="0">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7;p26">
              <a:extLst>
                <a:ext uri="{FF2B5EF4-FFF2-40B4-BE49-F238E27FC236}">
                  <a16:creationId xmlns:a16="http://schemas.microsoft.com/office/drawing/2014/main" id="{6195E707-2473-43DF-AF7E-FCEF5E6E80F7}"/>
                </a:ext>
              </a:extLst>
            </p:cNvPr>
            <p:cNvSpPr/>
            <p:nvPr/>
          </p:nvSpPr>
          <p:spPr>
            <a:xfrm>
              <a:off x="7865277" y="3676029"/>
              <a:ext cx="192556" cy="449649"/>
            </a:xfrm>
            <a:custGeom>
              <a:avLst/>
              <a:gdLst/>
              <a:ahLst/>
              <a:cxnLst/>
              <a:rect l="l" t="t" r="r" b="b"/>
              <a:pathLst>
                <a:path w="4389" h="10249" extrusionOk="0">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8;p26">
              <a:extLst>
                <a:ext uri="{FF2B5EF4-FFF2-40B4-BE49-F238E27FC236}">
                  <a16:creationId xmlns:a16="http://schemas.microsoft.com/office/drawing/2014/main" id="{F81A2E0F-0239-4A99-85C0-82E805D54BB3}"/>
                </a:ext>
              </a:extLst>
            </p:cNvPr>
            <p:cNvSpPr/>
            <p:nvPr/>
          </p:nvSpPr>
          <p:spPr>
            <a:xfrm>
              <a:off x="8057610" y="3961942"/>
              <a:ext cx="474920" cy="163732"/>
            </a:xfrm>
            <a:custGeom>
              <a:avLst/>
              <a:gdLst/>
              <a:ahLst/>
              <a:cxnLst/>
              <a:rect l="l" t="t" r="r" b="b"/>
              <a:pathLst>
                <a:path w="10825" h="3732" extrusionOk="0">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2;p26">
            <a:extLst>
              <a:ext uri="{FF2B5EF4-FFF2-40B4-BE49-F238E27FC236}">
                <a16:creationId xmlns:a16="http://schemas.microsoft.com/office/drawing/2014/main" id="{17504AEF-D75E-4DC9-82A7-4E84BA8255D8}"/>
              </a:ext>
            </a:extLst>
          </p:cNvPr>
          <p:cNvGrpSpPr/>
          <p:nvPr/>
        </p:nvGrpSpPr>
        <p:grpSpPr>
          <a:xfrm>
            <a:off x="7716438" y="327552"/>
            <a:ext cx="777728" cy="1334382"/>
            <a:chOff x="7825967" y="3240163"/>
            <a:chExt cx="777728" cy="1334382"/>
          </a:xfrm>
        </p:grpSpPr>
        <p:sp>
          <p:nvSpPr>
            <p:cNvPr id="15" name="Google Shape;173;p26">
              <a:extLst>
                <a:ext uri="{FF2B5EF4-FFF2-40B4-BE49-F238E27FC236}">
                  <a16:creationId xmlns:a16="http://schemas.microsoft.com/office/drawing/2014/main" id="{09EE58EC-0258-46A3-9642-FD6BC4996AA0}"/>
                </a:ext>
              </a:extLst>
            </p:cNvPr>
            <p:cNvSpPr/>
            <p:nvPr/>
          </p:nvSpPr>
          <p:spPr>
            <a:xfrm>
              <a:off x="7825967" y="3240163"/>
              <a:ext cx="777728" cy="1015297"/>
            </a:xfrm>
            <a:custGeom>
              <a:avLst/>
              <a:gdLst/>
              <a:ahLst/>
              <a:cxnLst/>
              <a:rect l="l" t="t" r="r" b="b"/>
              <a:pathLst>
                <a:path w="17727" h="23142" extrusionOk="0">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4;p26">
              <a:extLst>
                <a:ext uri="{FF2B5EF4-FFF2-40B4-BE49-F238E27FC236}">
                  <a16:creationId xmlns:a16="http://schemas.microsoft.com/office/drawing/2014/main" id="{D1AE49FB-15ED-4729-A4D2-478F9ED3070C}"/>
                </a:ext>
              </a:extLst>
            </p:cNvPr>
            <p:cNvSpPr/>
            <p:nvPr/>
          </p:nvSpPr>
          <p:spPr>
            <a:xfrm>
              <a:off x="8008869" y="3262319"/>
              <a:ext cx="542308" cy="1312226"/>
            </a:xfrm>
            <a:custGeom>
              <a:avLst/>
              <a:gdLst/>
              <a:ahLst/>
              <a:cxnLst/>
              <a:rect l="l" t="t" r="r" b="b"/>
              <a:pathLst>
                <a:path w="12361" h="29910" extrusionOk="0">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5;p26">
              <a:extLst>
                <a:ext uri="{FF2B5EF4-FFF2-40B4-BE49-F238E27FC236}">
                  <a16:creationId xmlns:a16="http://schemas.microsoft.com/office/drawing/2014/main" id="{60C8C556-117A-49E0-91BA-7BBB619EB2EC}"/>
                </a:ext>
              </a:extLst>
            </p:cNvPr>
            <p:cNvSpPr/>
            <p:nvPr/>
          </p:nvSpPr>
          <p:spPr>
            <a:xfrm>
              <a:off x="8156322" y="3423942"/>
              <a:ext cx="48962" cy="303159"/>
            </a:xfrm>
            <a:custGeom>
              <a:avLst/>
              <a:gdLst/>
              <a:ahLst/>
              <a:cxnLst/>
              <a:rect l="l" t="t" r="r" b="b"/>
              <a:pathLst>
                <a:path w="1116" h="6910" extrusionOk="0">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6;p26">
              <a:extLst>
                <a:ext uri="{FF2B5EF4-FFF2-40B4-BE49-F238E27FC236}">
                  <a16:creationId xmlns:a16="http://schemas.microsoft.com/office/drawing/2014/main" id="{C8C0DC8C-B6CD-46AD-AFCA-E931D725CCB5}"/>
                </a:ext>
              </a:extLst>
            </p:cNvPr>
            <p:cNvSpPr/>
            <p:nvPr/>
          </p:nvSpPr>
          <p:spPr>
            <a:xfrm>
              <a:off x="8204844" y="3651900"/>
              <a:ext cx="358394" cy="75197"/>
            </a:xfrm>
            <a:custGeom>
              <a:avLst/>
              <a:gdLst/>
              <a:ahLst/>
              <a:cxnLst/>
              <a:rect l="l" t="t" r="r" b="b"/>
              <a:pathLst>
                <a:path w="8169" h="1714" extrusionOk="0">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7;p26">
              <a:extLst>
                <a:ext uri="{FF2B5EF4-FFF2-40B4-BE49-F238E27FC236}">
                  <a16:creationId xmlns:a16="http://schemas.microsoft.com/office/drawing/2014/main" id="{A5CFA07A-B431-4DC1-82B2-67DDE86B0167}"/>
                </a:ext>
              </a:extLst>
            </p:cNvPr>
            <p:cNvSpPr/>
            <p:nvPr/>
          </p:nvSpPr>
          <p:spPr>
            <a:xfrm>
              <a:off x="7865277" y="3676029"/>
              <a:ext cx="192556" cy="449649"/>
            </a:xfrm>
            <a:custGeom>
              <a:avLst/>
              <a:gdLst/>
              <a:ahLst/>
              <a:cxnLst/>
              <a:rect l="l" t="t" r="r" b="b"/>
              <a:pathLst>
                <a:path w="4389" h="10249" extrusionOk="0">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8;p26">
              <a:extLst>
                <a:ext uri="{FF2B5EF4-FFF2-40B4-BE49-F238E27FC236}">
                  <a16:creationId xmlns:a16="http://schemas.microsoft.com/office/drawing/2014/main" id="{E4DAFF92-BACF-43E6-9085-58D88AC158AD}"/>
                </a:ext>
              </a:extLst>
            </p:cNvPr>
            <p:cNvSpPr/>
            <p:nvPr/>
          </p:nvSpPr>
          <p:spPr>
            <a:xfrm>
              <a:off x="8057610" y="3961942"/>
              <a:ext cx="474920" cy="163732"/>
            </a:xfrm>
            <a:custGeom>
              <a:avLst/>
              <a:gdLst/>
              <a:ahLst/>
              <a:cxnLst/>
              <a:rect l="l" t="t" r="r" b="b"/>
              <a:pathLst>
                <a:path w="10825" h="3732" extrusionOk="0">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72;p26">
            <a:extLst>
              <a:ext uri="{FF2B5EF4-FFF2-40B4-BE49-F238E27FC236}">
                <a16:creationId xmlns:a16="http://schemas.microsoft.com/office/drawing/2014/main" id="{B56D1CB9-5A55-4284-A525-AD173C65039D}"/>
              </a:ext>
            </a:extLst>
          </p:cNvPr>
          <p:cNvGrpSpPr/>
          <p:nvPr/>
        </p:nvGrpSpPr>
        <p:grpSpPr>
          <a:xfrm flipH="1">
            <a:off x="7820371" y="3152384"/>
            <a:ext cx="792101" cy="1334382"/>
            <a:chOff x="7825967" y="3240163"/>
            <a:chExt cx="777728" cy="1334382"/>
          </a:xfrm>
        </p:grpSpPr>
        <p:sp>
          <p:nvSpPr>
            <p:cNvPr id="22" name="Google Shape;173;p26">
              <a:extLst>
                <a:ext uri="{FF2B5EF4-FFF2-40B4-BE49-F238E27FC236}">
                  <a16:creationId xmlns:a16="http://schemas.microsoft.com/office/drawing/2014/main" id="{DF78C66B-1F6C-46A8-9010-1189751D16C6}"/>
                </a:ext>
              </a:extLst>
            </p:cNvPr>
            <p:cNvSpPr/>
            <p:nvPr/>
          </p:nvSpPr>
          <p:spPr>
            <a:xfrm>
              <a:off x="7825967" y="3240163"/>
              <a:ext cx="777728" cy="1015297"/>
            </a:xfrm>
            <a:custGeom>
              <a:avLst/>
              <a:gdLst/>
              <a:ahLst/>
              <a:cxnLst/>
              <a:rect l="l" t="t" r="r" b="b"/>
              <a:pathLst>
                <a:path w="17727" h="23142" extrusionOk="0">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4;p26">
              <a:extLst>
                <a:ext uri="{FF2B5EF4-FFF2-40B4-BE49-F238E27FC236}">
                  <a16:creationId xmlns:a16="http://schemas.microsoft.com/office/drawing/2014/main" id="{75F11DDF-BE49-4FB1-92CF-EF051862CA00}"/>
                </a:ext>
              </a:extLst>
            </p:cNvPr>
            <p:cNvSpPr/>
            <p:nvPr/>
          </p:nvSpPr>
          <p:spPr>
            <a:xfrm>
              <a:off x="8008869" y="3262319"/>
              <a:ext cx="542308" cy="1312226"/>
            </a:xfrm>
            <a:custGeom>
              <a:avLst/>
              <a:gdLst/>
              <a:ahLst/>
              <a:cxnLst/>
              <a:rect l="l" t="t" r="r" b="b"/>
              <a:pathLst>
                <a:path w="12361" h="29910" extrusionOk="0">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5;p26">
              <a:extLst>
                <a:ext uri="{FF2B5EF4-FFF2-40B4-BE49-F238E27FC236}">
                  <a16:creationId xmlns:a16="http://schemas.microsoft.com/office/drawing/2014/main" id="{FE92A8B4-44D8-4CA6-AC28-9E45CB84395F}"/>
                </a:ext>
              </a:extLst>
            </p:cNvPr>
            <p:cNvSpPr/>
            <p:nvPr/>
          </p:nvSpPr>
          <p:spPr>
            <a:xfrm>
              <a:off x="8156322" y="3423942"/>
              <a:ext cx="48962" cy="303159"/>
            </a:xfrm>
            <a:custGeom>
              <a:avLst/>
              <a:gdLst/>
              <a:ahLst/>
              <a:cxnLst/>
              <a:rect l="l" t="t" r="r" b="b"/>
              <a:pathLst>
                <a:path w="1116" h="6910" extrusionOk="0">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6;p26">
              <a:extLst>
                <a:ext uri="{FF2B5EF4-FFF2-40B4-BE49-F238E27FC236}">
                  <a16:creationId xmlns:a16="http://schemas.microsoft.com/office/drawing/2014/main" id="{EE662FA4-8AD3-4A30-9577-7970A44BB838}"/>
                </a:ext>
              </a:extLst>
            </p:cNvPr>
            <p:cNvSpPr/>
            <p:nvPr/>
          </p:nvSpPr>
          <p:spPr>
            <a:xfrm>
              <a:off x="8204844" y="3651900"/>
              <a:ext cx="358394" cy="75197"/>
            </a:xfrm>
            <a:custGeom>
              <a:avLst/>
              <a:gdLst/>
              <a:ahLst/>
              <a:cxnLst/>
              <a:rect l="l" t="t" r="r" b="b"/>
              <a:pathLst>
                <a:path w="8169" h="1714" extrusionOk="0">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7;p26">
              <a:extLst>
                <a:ext uri="{FF2B5EF4-FFF2-40B4-BE49-F238E27FC236}">
                  <a16:creationId xmlns:a16="http://schemas.microsoft.com/office/drawing/2014/main" id="{45E97EB4-AAE2-461E-9A2F-DCB0975270F8}"/>
                </a:ext>
              </a:extLst>
            </p:cNvPr>
            <p:cNvSpPr/>
            <p:nvPr/>
          </p:nvSpPr>
          <p:spPr>
            <a:xfrm>
              <a:off x="7865277" y="3676029"/>
              <a:ext cx="192556" cy="449649"/>
            </a:xfrm>
            <a:custGeom>
              <a:avLst/>
              <a:gdLst/>
              <a:ahLst/>
              <a:cxnLst/>
              <a:rect l="l" t="t" r="r" b="b"/>
              <a:pathLst>
                <a:path w="4389" h="10249" extrusionOk="0">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8;p26">
              <a:extLst>
                <a:ext uri="{FF2B5EF4-FFF2-40B4-BE49-F238E27FC236}">
                  <a16:creationId xmlns:a16="http://schemas.microsoft.com/office/drawing/2014/main" id="{7F142A38-622B-4199-9658-F543EF29D2FC}"/>
                </a:ext>
              </a:extLst>
            </p:cNvPr>
            <p:cNvSpPr/>
            <p:nvPr/>
          </p:nvSpPr>
          <p:spPr>
            <a:xfrm>
              <a:off x="8057610" y="3961942"/>
              <a:ext cx="474920" cy="163732"/>
            </a:xfrm>
            <a:custGeom>
              <a:avLst/>
              <a:gdLst/>
              <a:ahLst/>
              <a:cxnLst/>
              <a:rect l="l" t="t" r="r" b="b"/>
              <a:pathLst>
                <a:path w="10825" h="3732" extrusionOk="0">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pic>
        <p:nvPicPr>
          <p:cNvPr id="166" name="Google Shape;166;p29"/>
          <p:cNvPicPr preferRelativeResize="0"/>
          <p:nvPr/>
        </p:nvPicPr>
        <p:blipFill rotWithShape="1">
          <a:blip r:embed="rId3">
            <a:alphaModFix/>
          </a:blip>
          <a:srcRect l="25608" r="25613"/>
          <a:stretch/>
        </p:blipFill>
        <p:spPr>
          <a:xfrm>
            <a:off x="5381625" y="0"/>
            <a:ext cx="3762374" cy="5143500"/>
          </a:xfrm>
          <a:prstGeom prst="rect">
            <a:avLst/>
          </a:prstGeom>
          <a:noFill/>
          <a:ln>
            <a:noFill/>
          </a:ln>
        </p:spPr>
      </p:pic>
      <p:sp>
        <p:nvSpPr>
          <p:cNvPr id="167" name="Google Shape;167;p29"/>
          <p:cNvSpPr/>
          <p:nvPr/>
        </p:nvSpPr>
        <p:spPr>
          <a:xfrm>
            <a:off x="4921250" y="1577398"/>
            <a:ext cx="29910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 name="Google Shape;168;p29"/>
          <p:cNvSpPr txBox="1">
            <a:spLocks noGrp="1"/>
          </p:cNvSpPr>
          <p:nvPr>
            <p:ph type="subTitle" idx="1"/>
          </p:nvPr>
        </p:nvSpPr>
        <p:spPr>
          <a:xfrm flipH="1">
            <a:off x="362100" y="1298870"/>
            <a:ext cx="4738537" cy="2545759"/>
          </a:xfrm>
          <a:prstGeom prst="rect">
            <a:avLst/>
          </a:prstGeom>
        </p:spPr>
        <p:txBody>
          <a:bodyPr spcFirstLastPara="1" wrap="square" lIns="91425" tIns="91425" rIns="91425" bIns="91425" anchor="t" anchorCtr="0">
            <a:noAutofit/>
          </a:bodyPr>
          <a:lstStyle/>
          <a:p>
            <a:pPr marL="0" lvl="0" indent="0" algn="l" rtl="0">
              <a:lnSpc>
                <a:spcPct val="115000"/>
              </a:lnSpc>
              <a:spcBef>
                <a:spcPts val="1600"/>
              </a:spcBef>
              <a:spcAft>
                <a:spcPts val="1600"/>
              </a:spcAft>
              <a:buNone/>
            </a:pPr>
            <a:r>
              <a:rPr lang="ka-GE" sz="1600" dirty="0"/>
              <a:t>საქართველოში და კერძოდ სპორტის მენეჯმენტში, არც ისე ბევრი სახის სისტემა ფუნქციონირებს და არსებულებიც ძირითადად უცხოური პროგრამებია, რომლებიც ბოლომდე ვერ ერგებიან პირველ რიგში ქართულ ენას და შემდეგ წესების ცვლილებებს, რაც თავისთავად პროგრამის ადაპტაციას მოითხოვს. </a:t>
            </a:r>
            <a:endParaRPr lang="en-US" sz="1600" dirty="0"/>
          </a:p>
        </p:txBody>
      </p:sp>
      <p:sp>
        <p:nvSpPr>
          <p:cNvPr id="171" name="Google Shape;171;p29"/>
          <p:cNvSpPr/>
          <p:nvPr/>
        </p:nvSpPr>
        <p:spPr>
          <a:xfrm>
            <a:off x="0" y="1577400"/>
            <a:ext cx="3621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 name="TextBox 6">
            <a:extLst>
              <a:ext uri="{FF2B5EF4-FFF2-40B4-BE49-F238E27FC236}">
                <a16:creationId xmlns:a16="http://schemas.microsoft.com/office/drawing/2014/main" id="{73FD4511-7452-4FFF-8F71-940AAC19D1AC}"/>
              </a:ext>
            </a:extLst>
          </p:cNvPr>
          <p:cNvSpPr txBox="1"/>
          <p:nvPr/>
        </p:nvSpPr>
        <p:spPr>
          <a:xfrm>
            <a:off x="6191840" y="1840717"/>
            <a:ext cx="868389" cy="338554"/>
          </a:xfrm>
          <a:prstGeom prst="rect">
            <a:avLst/>
          </a:prstGeom>
          <a:noFill/>
        </p:spPr>
        <p:txBody>
          <a:bodyPr wrap="square">
            <a:spAutoFit/>
          </a:bodyPr>
          <a:lstStyle/>
          <a:p>
            <a:r>
              <a:rPr lang="ka-GE" sz="1600" b="1" dirty="0">
                <a:solidFill>
                  <a:srgbClr val="000000"/>
                </a:solidFill>
                <a:effectLst/>
                <a:latin typeface="Sylfaen" panose="010A0502050306030303" pitchFamily="18" charset="0"/>
                <a:ea typeface="Calibri" panose="020F0502020204030204" pitchFamily="34" charset="0"/>
                <a:cs typeface="Times New Roman" panose="02020603050405020304" pitchFamily="18" charset="0"/>
                <a:hlinkClick r:id="rId4"/>
              </a:rPr>
              <a:t>Omnify</a:t>
            </a:r>
            <a:r>
              <a:rPr lang="ka-GE" sz="1600" dirty="0">
                <a:solidFill>
                  <a:srgbClr val="000000"/>
                </a:solidFill>
                <a:effectLst/>
                <a:latin typeface="Sylfaen" panose="010A0502050306030303" pitchFamily="18" charset="0"/>
                <a:ea typeface="Calibri" panose="020F0502020204030204" pitchFamily="34" charset="0"/>
                <a:cs typeface="Times New Roman" panose="02020603050405020304" pitchFamily="18" charset="0"/>
              </a:rPr>
              <a:t> </a:t>
            </a:r>
            <a:endParaRPr lang="en-US" sz="1600" dirty="0"/>
          </a:p>
        </p:txBody>
      </p:sp>
      <p:sp>
        <p:nvSpPr>
          <p:cNvPr id="9" name="TextBox 8">
            <a:extLst>
              <a:ext uri="{FF2B5EF4-FFF2-40B4-BE49-F238E27FC236}">
                <a16:creationId xmlns:a16="http://schemas.microsoft.com/office/drawing/2014/main" id="{4D586B26-73E8-4FE2-BD85-C743B984F5E5}"/>
              </a:ext>
            </a:extLst>
          </p:cNvPr>
          <p:cNvSpPr txBox="1"/>
          <p:nvPr/>
        </p:nvSpPr>
        <p:spPr>
          <a:xfrm>
            <a:off x="6120856" y="2417860"/>
            <a:ext cx="1194343" cy="338554"/>
          </a:xfrm>
          <a:prstGeom prst="rect">
            <a:avLst/>
          </a:prstGeom>
          <a:noFill/>
        </p:spPr>
        <p:txBody>
          <a:bodyPr wrap="square">
            <a:spAutoFit/>
          </a:bodyPr>
          <a:lstStyle/>
          <a:p>
            <a:r>
              <a:rPr lang="ka-GE" sz="1600" b="1" u="sng" dirty="0">
                <a:solidFill>
                  <a:srgbClr val="000000"/>
                </a:solidFill>
                <a:effectLst/>
                <a:latin typeface="Sylfaen" panose="010A0502050306030303" pitchFamily="18" charset="0"/>
                <a:ea typeface="Calibri" panose="020F0502020204030204" pitchFamily="34" charset="0"/>
                <a:cs typeface="Times New Roman" panose="02020603050405020304" pitchFamily="18" charset="0"/>
                <a:hlinkClick r:id="rId5"/>
              </a:rPr>
              <a:t>TeamSnap</a:t>
            </a:r>
            <a:endParaRPr lang="en-US" sz="1600" dirty="0"/>
          </a:p>
        </p:txBody>
      </p:sp>
      <p:sp>
        <p:nvSpPr>
          <p:cNvPr id="11" name="TextBox 10">
            <a:extLst>
              <a:ext uri="{FF2B5EF4-FFF2-40B4-BE49-F238E27FC236}">
                <a16:creationId xmlns:a16="http://schemas.microsoft.com/office/drawing/2014/main" id="{F0A9690B-A6E5-4728-A3E1-F3D68779C81F}"/>
              </a:ext>
            </a:extLst>
          </p:cNvPr>
          <p:cNvSpPr txBox="1"/>
          <p:nvPr/>
        </p:nvSpPr>
        <p:spPr>
          <a:xfrm>
            <a:off x="5900724" y="2986352"/>
            <a:ext cx="1653822" cy="338554"/>
          </a:xfrm>
          <a:prstGeom prst="rect">
            <a:avLst/>
          </a:prstGeom>
          <a:noFill/>
        </p:spPr>
        <p:txBody>
          <a:bodyPr wrap="square">
            <a:spAutoFit/>
          </a:bodyPr>
          <a:lstStyle/>
          <a:p>
            <a:r>
              <a:rPr lang="ka-G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ka-GE" sz="1600" b="1" u="sng" dirty="0">
                <a:solidFill>
                  <a:srgbClr val="000000"/>
                </a:solidFill>
                <a:effectLst/>
                <a:latin typeface="Sylfaen" panose="010A0502050306030303" pitchFamily="18" charset="0"/>
                <a:ea typeface="Calibri" panose="020F0502020204030204" pitchFamily="34" charset="0"/>
                <a:cs typeface="Times New Roman" panose="02020603050405020304" pitchFamily="18" charset="0"/>
                <a:hlinkClick r:id="rId6"/>
              </a:rPr>
              <a:t>Active Network</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1"/>
        <p:cNvGrpSpPr/>
        <p:nvPr/>
      </p:nvGrpSpPr>
      <p:grpSpPr>
        <a:xfrm>
          <a:off x="0" y="0"/>
          <a:ext cx="0" cy="0"/>
          <a:chOff x="0" y="0"/>
          <a:chExt cx="0" cy="0"/>
        </a:xfrm>
      </p:grpSpPr>
      <p:grpSp>
        <p:nvGrpSpPr>
          <p:cNvPr id="682" name="Google Shape;682;p31"/>
          <p:cNvGrpSpPr/>
          <p:nvPr/>
        </p:nvGrpSpPr>
        <p:grpSpPr>
          <a:xfrm>
            <a:off x="4534350" y="4313399"/>
            <a:ext cx="4600713" cy="150450"/>
            <a:chOff x="0" y="4397412"/>
            <a:chExt cx="4600713" cy="150450"/>
          </a:xfrm>
        </p:grpSpPr>
        <p:sp>
          <p:nvSpPr>
            <p:cNvPr id="683" name="Google Shape;683;p31"/>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31"/>
          <p:cNvGrpSpPr/>
          <p:nvPr/>
        </p:nvGrpSpPr>
        <p:grpSpPr>
          <a:xfrm>
            <a:off x="5215723" y="1329593"/>
            <a:ext cx="3081703" cy="2757573"/>
            <a:chOff x="5215723" y="1479118"/>
            <a:chExt cx="3081703" cy="2757573"/>
          </a:xfrm>
        </p:grpSpPr>
        <p:grpSp>
          <p:nvGrpSpPr>
            <p:cNvPr id="689" name="Google Shape;689;p31"/>
            <p:cNvGrpSpPr/>
            <p:nvPr/>
          </p:nvGrpSpPr>
          <p:grpSpPr>
            <a:xfrm>
              <a:off x="5215723" y="1707350"/>
              <a:ext cx="3081703" cy="2529341"/>
              <a:chOff x="5150194" y="1591500"/>
              <a:chExt cx="3081703" cy="2529341"/>
            </a:xfrm>
          </p:grpSpPr>
          <p:sp>
            <p:nvSpPr>
              <p:cNvPr id="690" name="Google Shape;690;p31"/>
              <p:cNvSpPr/>
              <p:nvPr/>
            </p:nvSpPr>
            <p:spPr>
              <a:xfrm>
                <a:off x="5150194" y="1591500"/>
                <a:ext cx="1147444" cy="2529341"/>
              </a:xfrm>
              <a:custGeom>
                <a:avLst/>
                <a:gdLst/>
                <a:ahLst/>
                <a:cxnLst/>
                <a:rect l="l" t="t" r="r" b="b"/>
                <a:pathLst>
                  <a:path w="46540" h="64368" extrusionOk="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6402990" y="1591500"/>
                <a:ext cx="1828907" cy="2529341"/>
              </a:xfrm>
              <a:custGeom>
                <a:avLst/>
                <a:gdLst/>
                <a:ahLst/>
                <a:cxnLst/>
                <a:rect l="l" t="t" r="r" b="b"/>
                <a:pathLst>
                  <a:path w="46543" h="64368" extrusionOk="0">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1"/>
            <p:cNvGrpSpPr/>
            <p:nvPr/>
          </p:nvGrpSpPr>
          <p:grpSpPr>
            <a:xfrm>
              <a:off x="5723516" y="1479118"/>
              <a:ext cx="2288423" cy="1787926"/>
              <a:chOff x="5723516" y="1479118"/>
              <a:chExt cx="2288423" cy="1787926"/>
            </a:xfrm>
          </p:grpSpPr>
          <p:sp>
            <p:nvSpPr>
              <p:cNvPr id="693" name="Google Shape;693;p31"/>
              <p:cNvSpPr/>
              <p:nvPr/>
            </p:nvSpPr>
            <p:spPr>
              <a:xfrm>
                <a:off x="5723516" y="1479118"/>
                <a:ext cx="2288423" cy="291294"/>
              </a:xfrm>
              <a:custGeom>
                <a:avLst/>
                <a:gdLst/>
                <a:ahLst/>
                <a:cxnLst/>
                <a:rect l="l" t="t" r="r" b="b"/>
                <a:pathLst>
                  <a:path w="58237" h="7413" extrusionOk="0">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chemeClr val="accent3"/>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6229445" y="1572681"/>
                <a:ext cx="104407" cy="104368"/>
              </a:xfrm>
              <a:custGeom>
                <a:avLst/>
                <a:gdLst/>
                <a:ahLst/>
                <a:cxnLst/>
                <a:rect l="l" t="t" r="r" b="b"/>
                <a:pathLst>
                  <a:path w="2657" h="2656" extrusionOk="0">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6044560" y="1572681"/>
                <a:ext cx="104407" cy="104368"/>
              </a:xfrm>
              <a:custGeom>
                <a:avLst/>
                <a:gdLst/>
                <a:ahLst/>
                <a:cxnLst/>
                <a:rect l="l" t="t" r="r" b="b"/>
                <a:pathLst>
                  <a:path w="2657" h="2656" extrusionOk="0">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5859635" y="1572681"/>
                <a:ext cx="104407" cy="104368"/>
              </a:xfrm>
              <a:custGeom>
                <a:avLst/>
                <a:gdLst/>
                <a:ahLst/>
                <a:cxnLst/>
                <a:rect l="l" t="t" r="r" b="b"/>
                <a:pathLst>
                  <a:path w="2657" h="2656" extrusionOk="0">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5723516" y="1770377"/>
                <a:ext cx="2288423" cy="1496668"/>
              </a:xfrm>
              <a:custGeom>
                <a:avLst/>
                <a:gdLst/>
                <a:ahLst/>
                <a:cxnLst/>
                <a:rect l="l" t="t" r="r" b="b"/>
                <a:pathLst>
                  <a:path w="58237" h="38088" extrusionOk="0">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 name="Google Shape;700;p31"/>
          <p:cNvGrpSpPr/>
          <p:nvPr/>
        </p:nvGrpSpPr>
        <p:grpSpPr>
          <a:xfrm>
            <a:off x="4394088" y="3149994"/>
            <a:ext cx="1221060" cy="1220197"/>
            <a:chOff x="4394088" y="3299519"/>
            <a:chExt cx="1221060" cy="1220197"/>
          </a:xfrm>
        </p:grpSpPr>
        <p:sp>
          <p:nvSpPr>
            <p:cNvPr id="701" name="Google Shape;701;p31"/>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31"/>
          <p:cNvSpPr/>
          <p:nvPr/>
        </p:nvSpPr>
        <p:spPr>
          <a:xfrm>
            <a:off x="4670099" y="3237152"/>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8052890" y="3127164"/>
            <a:ext cx="2554" cy="4951"/>
          </a:xfrm>
          <a:custGeom>
            <a:avLst/>
            <a:gdLst/>
            <a:ahLst/>
            <a:cxnLst/>
            <a:rect l="l" t="t" r="r" b="b"/>
            <a:pathLst>
              <a:path w="65" h="126" extrusionOk="0">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4670099" y="2168078"/>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8052890" y="2518830"/>
            <a:ext cx="2554" cy="5973"/>
          </a:xfrm>
          <a:custGeom>
            <a:avLst/>
            <a:gdLst/>
            <a:ahLst/>
            <a:cxnLst/>
            <a:rect l="l" t="t" r="r" b="b"/>
            <a:pathLst>
              <a:path w="65" h="152" extrusionOk="0">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31"/>
          <p:cNvGrpSpPr/>
          <p:nvPr/>
        </p:nvGrpSpPr>
        <p:grpSpPr>
          <a:xfrm>
            <a:off x="4710406" y="1665960"/>
            <a:ext cx="3380414" cy="2313100"/>
            <a:chOff x="4710406" y="1815485"/>
            <a:chExt cx="3380414" cy="2313100"/>
          </a:xfrm>
        </p:grpSpPr>
        <p:sp>
          <p:nvSpPr>
            <p:cNvPr id="709" name="Google Shape;709;p31"/>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1"/>
            <p:cNvGrpSpPr/>
            <p:nvPr/>
          </p:nvGrpSpPr>
          <p:grpSpPr>
            <a:xfrm>
              <a:off x="4710585" y="2281922"/>
              <a:ext cx="3380235" cy="1683652"/>
              <a:chOff x="4710585" y="2281922"/>
              <a:chExt cx="3380235" cy="1683652"/>
            </a:xfrm>
          </p:grpSpPr>
          <p:sp>
            <p:nvSpPr>
              <p:cNvPr id="712" name="Google Shape;712;p31"/>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oogle Shape;713;p31"/>
              <p:cNvGrpSpPr/>
              <p:nvPr/>
            </p:nvGrpSpPr>
            <p:grpSpPr>
              <a:xfrm>
                <a:off x="4710585" y="2281922"/>
                <a:ext cx="3380235" cy="634850"/>
                <a:chOff x="4672653" y="2281922"/>
                <a:chExt cx="3380235" cy="634850"/>
              </a:xfrm>
            </p:grpSpPr>
            <p:sp>
              <p:nvSpPr>
                <p:cNvPr id="714" name="Google Shape;714;p31"/>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31"/>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8" name="Google Shape;728;p31"/>
          <p:cNvGrpSpPr/>
          <p:nvPr/>
        </p:nvGrpSpPr>
        <p:grpSpPr>
          <a:xfrm>
            <a:off x="5262046" y="2085203"/>
            <a:ext cx="1054922" cy="2623643"/>
            <a:chOff x="5262046" y="2234728"/>
            <a:chExt cx="1054922" cy="2623643"/>
          </a:xfrm>
        </p:grpSpPr>
        <p:sp>
          <p:nvSpPr>
            <p:cNvPr id="729" name="Google Shape;729;p31"/>
            <p:cNvSpPr/>
            <p:nvPr/>
          </p:nvSpPr>
          <p:spPr>
            <a:xfrm>
              <a:off x="6104070" y="2510819"/>
              <a:ext cx="54895" cy="4008"/>
            </a:xfrm>
            <a:custGeom>
              <a:avLst/>
              <a:gdLst/>
              <a:ahLst/>
              <a:cxnLst/>
              <a:rect l="l" t="t" r="r" b="b"/>
              <a:pathLst>
                <a:path w="1397" h="102" extrusionOk="0">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6266871" y="2618410"/>
              <a:ext cx="157" cy="236"/>
            </a:xfrm>
            <a:custGeom>
              <a:avLst/>
              <a:gdLst/>
              <a:ahLst/>
              <a:cxnLst/>
              <a:rect l="l" t="t" r="r" b="b"/>
              <a:pathLst>
                <a:path w="4" h="6" extrusionOk="0">
                  <a:moveTo>
                    <a:pt x="0" y="1"/>
                  </a:moveTo>
                  <a:cubicBezTo>
                    <a:pt x="0" y="5"/>
                    <a:pt x="4" y="5"/>
                    <a:pt x="4" y="5"/>
                  </a:cubicBezTo>
                  <a:cubicBezTo>
                    <a:pt x="4" y="5"/>
                    <a:pt x="0" y="5"/>
                    <a:pt x="0" y="1"/>
                  </a:cubicBezTo>
                  <a:close/>
                </a:path>
              </a:pathLst>
            </a:custGeom>
            <a:solidFill>
              <a:srgbClr val="99B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5977067" y="2638333"/>
              <a:ext cx="3340" cy="49826"/>
            </a:xfrm>
            <a:custGeom>
              <a:avLst/>
              <a:gdLst/>
              <a:ahLst/>
              <a:cxnLst/>
              <a:rect l="l" t="t" r="r" b="b"/>
              <a:pathLst>
                <a:path w="85" h="1268" extrusionOk="0">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5988698" y="2715077"/>
              <a:ext cx="39099" cy="54306"/>
            </a:xfrm>
            <a:custGeom>
              <a:avLst/>
              <a:gdLst/>
              <a:ahLst/>
              <a:cxnLst/>
              <a:rect l="l" t="t" r="r" b="b"/>
              <a:pathLst>
                <a:path w="995" h="1382" extrusionOk="0">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a:off x="5965592" y="2784355"/>
              <a:ext cx="125548" cy="256714"/>
            </a:xfrm>
            <a:custGeom>
              <a:avLst/>
              <a:gdLst/>
              <a:ahLst/>
              <a:cxnLst/>
              <a:rect l="l" t="t" r="r" b="b"/>
              <a:pathLst>
                <a:path w="3195" h="6533" extrusionOk="0">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a:off x="5288021" y="2719557"/>
              <a:ext cx="227950" cy="308348"/>
            </a:xfrm>
            <a:custGeom>
              <a:avLst/>
              <a:gdLst/>
              <a:ahLst/>
              <a:cxnLst/>
              <a:rect l="l" t="t" r="r" b="b"/>
              <a:pathLst>
                <a:path w="5801" h="7847" extrusionOk="0">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p:cNvSpPr/>
            <p:nvPr/>
          </p:nvSpPr>
          <p:spPr>
            <a:xfrm>
              <a:off x="5297766" y="2639787"/>
              <a:ext cx="193528" cy="199147"/>
            </a:xfrm>
            <a:custGeom>
              <a:avLst/>
              <a:gdLst/>
              <a:ahLst/>
              <a:cxnLst/>
              <a:rect l="l" t="t" r="r" b="b"/>
              <a:pathLst>
                <a:path w="4925" h="5068" extrusionOk="0">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p:cNvSpPr/>
            <p:nvPr/>
          </p:nvSpPr>
          <p:spPr>
            <a:xfrm>
              <a:off x="5488310" y="2958906"/>
              <a:ext cx="102442" cy="63068"/>
            </a:xfrm>
            <a:custGeom>
              <a:avLst/>
              <a:gdLst/>
              <a:ahLst/>
              <a:cxnLst/>
              <a:rect l="l" t="t" r="r" b="b"/>
              <a:pathLst>
                <a:path w="2607" h="1605" extrusionOk="0">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a:off x="5548510" y="2958906"/>
              <a:ext cx="95801" cy="96076"/>
            </a:xfrm>
            <a:custGeom>
              <a:avLst/>
              <a:gdLst/>
              <a:ahLst/>
              <a:cxnLst/>
              <a:rect l="l" t="t" r="r" b="b"/>
              <a:pathLst>
                <a:path w="2438" h="2445" extrusionOk="0">
                  <a:moveTo>
                    <a:pt x="1074" y="1"/>
                  </a:moveTo>
                  <a:lnTo>
                    <a:pt x="1" y="1605"/>
                  </a:lnTo>
                  <a:lnTo>
                    <a:pt x="970" y="2445"/>
                  </a:lnTo>
                  <a:lnTo>
                    <a:pt x="2438" y="851"/>
                  </a:lnTo>
                  <a:lnTo>
                    <a:pt x="107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a:off x="5395494" y="4767365"/>
              <a:ext cx="39099" cy="18940"/>
            </a:xfrm>
            <a:custGeom>
              <a:avLst/>
              <a:gdLst/>
              <a:ahLst/>
              <a:cxnLst/>
              <a:rect l="l" t="t" r="r" b="b"/>
              <a:pathLst>
                <a:path w="995" h="482" extrusionOk="0">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5395612" y="4749799"/>
              <a:ext cx="23341" cy="33990"/>
            </a:xfrm>
            <a:custGeom>
              <a:avLst/>
              <a:gdLst/>
              <a:ahLst/>
              <a:cxnLst/>
              <a:rect l="l" t="t" r="r" b="b"/>
              <a:pathLst>
                <a:path w="594" h="865" extrusionOk="0">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a:off x="5732413" y="4767404"/>
              <a:ext cx="46722" cy="19058"/>
            </a:xfrm>
            <a:custGeom>
              <a:avLst/>
              <a:gdLst/>
              <a:ahLst/>
              <a:cxnLst/>
              <a:rect l="l" t="t" r="r" b="b"/>
              <a:pathLst>
                <a:path w="1189" h="485" extrusionOk="0">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a:off x="5732413" y="4749799"/>
              <a:ext cx="29118" cy="33990"/>
            </a:xfrm>
            <a:custGeom>
              <a:avLst/>
              <a:gdLst/>
              <a:ahLst/>
              <a:cxnLst/>
              <a:rect l="l" t="t" r="r" b="b"/>
              <a:pathLst>
                <a:path w="741" h="865" extrusionOk="0">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a:off x="5530867" y="2460324"/>
              <a:ext cx="185944" cy="209207"/>
            </a:xfrm>
            <a:custGeom>
              <a:avLst/>
              <a:gdLst/>
              <a:ahLst/>
              <a:cxnLst/>
              <a:rect l="l" t="t" r="r" b="b"/>
              <a:pathLst>
                <a:path w="4732" h="5324" extrusionOk="0">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a:off x="5716066" y="2364954"/>
              <a:ext cx="35444" cy="16268"/>
            </a:xfrm>
            <a:custGeom>
              <a:avLst/>
              <a:gdLst/>
              <a:ahLst/>
              <a:cxnLst/>
              <a:rect l="l" t="t" r="r" b="b"/>
              <a:pathLst>
                <a:path w="902" h="414" extrusionOk="0">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a:off x="5721292" y="2426884"/>
              <a:ext cx="21887" cy="44757"/>
            </a:xfrm>
            <a:custGeom>
              <a:avLst/>
              <a:gdLst/>
              <a:ahLst/>
              <a:cxnLst/>
              <a:rect l="l" t="t" r="r" b="b"/>
              <a:pathLst>
                <a:path w="557" h="1139" extrusionOk="0">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a:off x="5726637" y="2406332"/>
              <a:ext cx="16543" cy="21691"/>
            </a:xfrm>
            <a:custGeom>
              <a:avLst/>
              <a:gdLst/>
              <a:ahLst/>
              <a:cxnLst/>
              <a:rect l="l" t="t" r="r" b="b"/>
              <a:pathLst>
                <a:path w="421" h="552" extrusionOk="0">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a:off x="5735557" y="2405743"/>
              <a:ext cx="15129" cy="4401"/>
            </a:xfrm>
            <a:custGeom>
              <a:avLst/>
              <a:gdLst/>
              <a:ahLst/>
              <a:cxnLst/>
              <a:rect l="l" t="t" r="r" b="b"/>
              <a:pathLst>
                <a:path w="385" h="112" extrusionOk="0">
                  <a:moveTo>
                    <a:pt x="384" y="0"/>
                  </a:moveTo>
                  <a:lnTo>
                    <a:pt x="0" y="18"/>
                  </a:lnTo>
                  <a:cubicBezTo>
                    <a:pt x="43" y="88"/>
                    <a:pt x="97" y="111"/>
                    <a:pt x="151" y="111"/>
                  </a:cubicBezTo>
                  <a:cubicBezTo>
                    <a:pt x="268" y="111"/>
                    <a:pt x="384"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a:off x="5651897" y="4608414"/>
              <a:ext cx="78865" cy="173527"/>
            </a:xfrm>
            <a:custGeom>
              <a:avLst/>
              <a:gdLst/>
              <a:ahLst/>
              <a:cxnLst/>
              <a:rect l="l" t="t" r="r" b="b"/>
              <a:pathLst>
                <a:path w="2007" h="4416" extrusionOk="0">
                  <a:moveTo>
                    <a:pt x="101" y="1"/>
                  </a:moveTo>
                  <a:lnTo>
                    <a:pt x="1" y="4416"/>
                  </a:lnTo>
                  <a:lnTo>
                    <a:pt x="1907" y="4416"/>
                  </a:lnTo>
                  <a:lnTo>
                    <a:pt x="2007"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a:off x="5311559" y="4608414"/>
              <a:ext cx="97923" cy="173527"/>
            </a:xfrm>
            <a:custGeom>
              <a:avLst/>
              <a:gdLst/>
              <a:ahLst/>
              <a:cxnLst/>
              <a:rect l="l" t="t" r="r" b="b"/>
              <a:pathLst>
                <a:path w="2492" h="4416" extrusionOk="0">
                  <a:moveTo>
                    <a:pt x="586" y="1"/>
                  </a:moveTo>
                  <a:lnTo>
                    <a:pt x="1" y="4416"/>
                  </a:lnTo>
                  <a:lnTo>
                    <a:pt x="1906" y="4416"/>
                  </a:lnTo>
                  <a:lnTo>
                    <a:pt x="2492"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a:off x="5290811" y="4773298"/>
              <a:ext cx="214001" cy="85074"/>
            </a:xfrm>
            <a:custGeom>
              <a:avLst/>
              <a:gdLst/>
              <a:ahLst/>
              <a:cxnLst/>
              <a:rect l="l" t="t" r="r" b="b"/>
              <a:pathLst>
                <a:path w="5446" h="2165" extrusionOk="0">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a:off x="5629184" y="4773298"/>
              <a:ext cx="227675" cy="85074"/>
            </a:xfrm>
            <a:custGeom>
              <a:avLst/>
              <a:gdLst/>
              <a:ahLst/>
              <a:cxnLst/>
              <a:rect l="l" t="t" r="r" b="b"/>
              <a:pathLst>
                <a:path w="5794" h="2165" extrusionOk="0">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a:off x="5653744" y="4608571"/>
              <a:ext cx="77018" cy="89475"/>
            </a:xfrm>
            <a:custGeom>
              <a:avLst/>
              <a:gdLst/>
              <a:ahLst/>
              <a:cxnLst/>
              <a:rect l="l" t="t" r="r" b="b"/>
              <a:pathLst>
                <a:path w="1960" h="2277" extrusionOk="0">
                  <a:moveTo>
                    <a:pt x="51" y="0"/>
                  </a:moveTo>
                  <a:lnTo>
                    <a:pt x="0" y="2276"/>
                  </a:lnTo>
                  <a:lnTo>
                    <a:pt x="1910" y="2276"/>
                  </a:lnTo>
                  <a:lnTo>
                    <a:pt x="1960"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a:off x="5322718" y="4608571"/>
              <a:ext cx="86763" cy="89475"/>
            </a:xfrm>
            <a:custGeom>
              <a:avLst/>
              <a:gdLst/>
              <a:ahLst/>
              <a:cxnLst/>
              <a:rect l="l" t="t" r="r" b="b"/>
              <a:pathLst>
                <a:path w="2208" h="2277" extrusionOk="0">
                  <a:moveTo>
                    <a:pt x="302" y="0"/>
                  </a:moveTo>
                  <a:lnTo>
                    <a:pt x="0" y="2276"/>
                  </a:lnTo>
                  <a:lnTo>
                    <a:pt x="1906" y="2276"/>
                  </a:lnTo>
                  <a:lnTo>
                    <a:pt x="2208"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5401860" y="2621986"/>
              <a:ext cx="429730" cy="473741"/>
            </a:xfrm>
            <a:custGeom>
              <a:avLst/>
              <a:gdLst/>
              <a:ahLst/>
              <a:cxnLst/>
              <a:rect l="l" t="t" r="r" b="b"/>
              <a:pathLst>
                <a:path w="10936" h="12056" extrusionOk="0">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5744595" y="2726905"/>
              <a:ext cx="303515" cy="331846"/>
            </a:xfrm>
            <a:custGeom>
              <a:avLst/>
              <a:gdLst/>
              <a:ahLst/>
              <a:cxnLst/>
              <a:rect l="l" t="t" r="r" b="b"/>
              <a:pathLst>
                <a:path w="7724" h="8445" extrusionOk="0">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5682076" y="2638490"/>
              <a:ext cx="167161" cy="221034"/>
            </a:xfrm>
            <a:custGeom>
              <a:avLst/>
              <a:gdLst/>
              <a:ahLst/>
              <a:cxnLst/>
              <a:rect l="l" t="t" r="r" b="b"/>
              <a:pathLst>
                <a:path w="4254" h="5625" extrusionOk="0">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5997618" y="2884126"/>
              <a:ext cx="87038" cy="62676"/>
            </a:xfrm>
            <a:custGeom>
              <a:avLst/>
              <a:gdLst/>
              <a:ahLst/>
              <a:cxnLst/>
              <a:rect l="l" t="t" r="r" b="b"/>
              <a:pathLst>
                <a:path w="2215" h="1595" extrusionOk="0">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31"/>
            <p:cNvGrpSpPr/>
            <p:nvPr/>
          </p:nvGrpSpPr>
          <p:grpSpPr>
            <a:xfrm>
              <a:off x="5932859" y="2488224"/>
              <a:ext cx="384109" cy="413192"/>
              <a:chOff x="5932859" y="2488224"/>
              <a:chExt cx="384109" cy="413192"/>
            </a:xfrm>
          </p:grpSpPr>
          <p:sp>
            <p:nvSpPr>
              <p:cNvPr id="758" name="Google Shape;758;p31"/>
              <p:cNvSpPr/>
              <p:nvPr/>
            </p:nvSpPr>
            <p:spPr>
              <a:xfrm>
                <a:off x="5978835" y="2512234"/>
                <a:ext cx="274515" cy="202880"/>
              </a:xfrm>
              <a:custGeom>
                <a:avLst/>
                <a:gdLst/>
                <a:ahLst/>
                <a:cxnLst/>
                <a:rect l="l" t="t" r="r" b="b"/>
                <a:pathLst>
                  <a:path w="6986" h="5163" extrusionOk="0">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6121163" y="2585716"/>
                <a:ext cx="134743" cy="67745"/>
              </a:xfrm>
              <a:custGeom>
                <a:avLst/>
                <a:gdLst/>
                <a:ahLst/>
                <a:cxnLst/>
                <a:rect l="l" t="t" r="r" b="b"/>
                <a:pathLst>
                  <a:path w="3429" h="1724" extrusionOk="0">
                    <a:moveTo>
                      <a:pt x="2010" y="1"/>
                    </a:moveTo>
                    <a:lnTo>
                      <a:pt x="1" y="940"/>
                    </a:lnTo>
                    <a:lnTo>
                      <a:pt x="1" y="1723"/>
                    </a:lnTo>
                    <a:lnTo>
                      <a:pt x="3428" y="126"/>
                    </a:lnTo>
                    <a:cubicBezTo>
                      <a:pt x="3407" y="83"/>
                      <a:pt x="3385" y="44"/>
                      <a:pt x="3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6121163" y="2618607"/>
                <a:ext cx="151364" cy="187319"/>
              </a:xfrm>
              <a:custGeom>
                <a:avLst/>
                <a:gdLst/>
                <a:ahLst/>
                <a:cxnLst/>
                <a:rect l="l" t="t" r="r" b="b"/>
                <a:pathLst>
                  <a:path w="3852" h="4767" extrusionOk="0">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6121163" y="2585716"/>
                <a:ext cx="79022" cy="36977"/>
              </a:xfrm>
              <a:custGeom>
                <a:avLst/>
                <a:gdLst/>
                <a:ahLst/>
                <a:cxnLst/>
                <a:rect l="l" t="t" r="r" b="b"/>
                <a:pathLst>
                  <a:path w="2011" h="941" extrusionOk="0">
                    <a:moveTo>
                      <a:pt x="1" y="1"/>
                    </a:moveTo>
                    <a:lnTo>
                      <a:pt x="1" y="940"/>
                    </a:lnTo>
                    <a:lnTo>
                      <a:pt x="20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6121163" y="2590667"/>
                <a:ext cx="151207" cy="135253"/>
              </a:xfrm>
              <a:custGeom>
                <a:avLst/>
                <a:gdLst/>
                <a:ahLst/>
                <a:cxnLst/>
                <a:rect l="l" t="t" r="r" b="b"/>
                <a:pathLst>
                  <a:path w="3848" h="3442" extrusionOk="0">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6027758" y="2725883"/>
                <a:ext cx="93444" cy="79887"/>
              </a:xfrm>
              <a:custGeom>
                <a:avLst/>
                <a:gdLst/>
                <a:ahLst/>
                <a:cxnLst/>
                <a:rect l="l" t="t" r="r" b="b"/>
                <a:pathLst>
                  <a:path w="2378" h="2033" extrusionOk="0">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5976438" y="2533532"/>
                <a:ext cx="264220" cy="154626"/>
              </a:xfrm>
              <a:custGeom>
                <a:avLst/>
                <a:gdLst/>
                <a:ahLst/>
                <a:cxnLst/>
                <a:rect l="l" t="t" r="r" b="b"/>
                <a:pathLst>
                  <a:path w="6724" h="3935" extrusionOk="0">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5988698" y="2653422"/>
                <a:ext cx="132503" cy="115960"/>
              </a:xfrm>
              <a:custGeom>
                <a:avLst/>
                <a:gdLst/>
                <a:ahLst/>
                <a:cxnLst/>
                <a:rect l="l" t="t" r="r" b="b"/>
                <a:pathLst>
                  <a:path w="3372" h="2951" extrusionOk="0">
                    <a:moveTo>
                      <a:pt x="3372" y="0"/>
                    </a:moveTo>
                    <a:lnTo>
                      <a:pt x="1" y="1569"/>
                    </a:lnTo>
                    <a:cubicBezTo>
                      <a:pt x="220" y="2093"/>
                      <a:pt x="561" y="2570"/>
                      <a:pt x="995" y="2951"/>
                    </a:cubicBezTo>
                    <a:lnTo>
                      <a:pt x="3372" y="1845"/>
                    </a:lnTo>
                    <a:lnTo>
                      <a:pt x="3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5932859" y="2488224"/>
                <a:ext cx="384109" cy="340295"/>
              </a:xfrm>
              <a:custGeom>
                <a:avLst/>
                <a:gdLst/>
                <a:ahLst/>
                <a:cxnLst/>
                <a:rect l="l" t="t" r="r" b="b"/>
                <a:pathLst>
                  <a:path w="9775" h="8660" extrusionOk="0">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6008032" y="2844399"/>
                <a:ext cx="85231" cy="57017"/>
              </a:xfrm>
              <a:custGeom>
                <a:avLst/>
                <a:gdLst/>
                <a:ahLst/>
                <a:cxnLst/>
                <a:rect l="l" t="t" r="r" b="b"/>
                <a:pathLst>
                  <a:path w="2169" h="1451" extrusionOk="0">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31"/>
            <p:cNvSpPr/>
            <p:nvPr/>
          </p:nvSpPr>
          <p:spPr>
            <a:xfrm>
              <a:off x="5515934" y="2262864"/>
              <a:ext cx="241782" cy="287011"/>
            </a:xfrm>
            <a:custGeom>
              <a:avLst/>
              <a:gdLst/>
              <a:ahLst/>
              <a:cxnLst/>
              <a:rect l="l" t="t" r="r" b="b"/>
              <a:pathLst>
                <a:path w="6153" h="7304" extrusionOk="0">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5262046" y="2236615"/>
              <a:ext cx="531583" cy="693989"/>
            </a:xfrm>
            <a:custGeom>
              <a:avLst/>
              <a:gdLst/>
              <a:ahLst/>
              <a:cxnLst/>
              <a:rect l="l" t="t" r="r" b="b"/>
              <a:pathLst>
                <a:path w="13528" h="17661" extrusionOk="0">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5622425" y="2234728"/>
              <a:ext cx="139969" cy="168772"/>
            </a:xfrm>
            <a:custGeom>
              <a:avLst/>
              <a:gdLst/>
              <a:ahLst/>
              <a:cxnLst/>
              <a:rect l="l" t="t" r="r" b="b"/>
              <a:pathLst>
                <a:path w="3562" h="4295" extrusionOk="0">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5652761" y="2389278"/>
              <a:ext cx="53756" cy="71281"/>
            </a:xfrm>
            <a:custGeom>
              <a:avLst/>
              <a:gdLst/>
              <a:ahLst/>
              <a:cxnLst/>
              <a:rect l="l" t="t" r="r" b="b"/>
              <a:pathLst>
                <a:path w="1368" h="1814" extrusionOk="0">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5313405" y="3095694"/>
              <a:ext cx="369137" cy="1584964"/>
            </a:xfrm>
            <a:custGeom>
              <a:avLst/>
              <a:gdLst/>
              <a:ahLst/>
              <a:cxnLst/>
              <a:rect l="l" t="t" r="r" b="b"/>
              <a:pathLst>
                <a:path w="9394" h="40335" extrusionOk="0">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5296587" y="4630420"/>
              <a:ext cx="147042" cy="51948"/>
            </a:xfrm>
            <a:custGeom>
              <a:avLst/>
              <a:gdLst/>
              <a:ahLst/>
              <a:cxnLst/>
              <a:rect l="l" t="t" r="r" b="b"/>
              <a:pathLst>
                <a:path w="3742" h="1322" extrusionOk="0">
                  <a:moveTo>
                    <a:pt x="3741" y="1"/>
                  </a:moveTo>
                  <a:lnTo>
                    <a:pt x="62" y="94"/>
                  </a:lnTo>
                  <a:lnTo>
                    <a:pt x="1" y="1321"/>
                  </a:lnTo>
                  <a:lnTo>
                    <a:pt x="3454" y="1321"/>
                  </a:lnTo>
                  <a:lnTo>
                    <a:pt x="374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5519157" y="3329738"/>
              <a:ext cx="124329" cy="472955"/>
            </a:xfrm>
            <a:custGeom>
              <a:avLst/>
              <a:gdLst/>
              <a:ahLst/>
              <a:cxnLst/>
              <a:rect l="l" t="t" r="r" b="b"/>
              <a:pathLst>
                <a:path w="3164" h="12036" extrusionOk="0">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5540180" y="3095694"/>
              <a:ext cx="271293" cy="1584964"/>
            </a:xfrm>
            <a:custGeom>
              <a:avLst/>
              <a:gdLst/>
              <a:ahLst/>
              <a:cxnLst/>
              <a:rect l="l" t="t" r="r" b="b"/>
              <a:pathLst>
                <a:path w="6904" h="40335" extrusionOk="0">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5624115" y="4630420"/>
              <a:ext cx="146885" cy="51948"/>
            </a:xfrm>
            <a:custGeom>
              <a:avLst/>
              <a:gdLst/>
              <a:ahLst/>
              <a:cxnLst/>
              <a:rect l="l" t="t" r="r" b="b"/>
              <a:pathLst>
                <a:path w="3738" h="1322" extrusionOk="0">
                  <a:moveTo>
                    <a:pt x="3737" y="1"/>
                  </a:moveTo>
                  <a:lnTo>
                    <a:pt x="0" y="94"/>
                  </a:lnTo>
                  <a:lnTo>
                    <a:pt x="61" y="1321"/>
                  </a:lnTo>
                  <a:lnTo>
                    <a:pt x="3449" y="1321"/>
                  </a:lnTo>
                  <a:lnTo>
                    <a:pt x="373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5439505" y="3075574"/>
              <a:ext cx="333025" cy="33872"/>
            </a:xfrm>
            <a:custGeom>
              <a:avLst/>
              <a:gdLst/>
              <a:ahLst/>
              <a:cxnLst/>
              <a:rect l="l" t="t" r="r" b="b"/>
              <a:pathLst>
                <a:path w="8475" h="862" extrusionOk="0">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5484459" y="3073177"/>
              <a:ext cx="18115" cy="39216"/>
            </a:xfrm>
            <a:custGeom>
              <a:avLst/>
              <a:gdLst/>
              <a:ahLst/>
              <a:cxnLst/>
              <a:rect l="l" t="t" r="r" b="b"/>
              <a:pathLst>
                <a:path w="461" h="998" extrusionOk="0">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5684512" y="3073177"/>
              <a:ext cx="18076" cy="39216"/>
            </a:xfrm>
            <a:custGeom>
              <a:avLst/>
              <a:gdLst/>
              <a:ahLst/>
              <a:cxnLst/>
              <a:rect l="l" t="t" r="r" b="b"/>
              <a:pathLst>
                <a:path w="460" h="998" extrusionOk="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roup 284">
            <a:extLst>
              <a:ext uri="{FF2B5EF4-FFF2-40B4-BE49-F238E27FC236}">
                <a16:creationId xmlns:a16="http://schemas.microsoft.com/office/drawing/2014/main" id="{D6BDDDB3-6479-430F-8A16-4387B95E9163}"/>
              </a:ext>
            </a:extLst>
          </p:cNvPr>
          <p:cNvGrpSpPr/>
          <p:nvPr/>
        </p:nvGrpSpPr>
        <p:grpSpPr>
          <a:xfrm>
            <a:off x="4394088" y="1329593"/>
            <a:ext cx="4740975" cy="3379253"/>
            <a:chOff x="4394088" y="1329593"/>
            <a:chExt cx="4740975" cy="3379253"/>
          </a:xfrm>
        </p:grpSpPr>
        <p:grpSp>
          <p:nvGrpSpPr>
            <p:cNvPr id="286" name="Google Shape;682;p31">
              <a:extLst>
                <a:ext uri="{FF2B5EF4-FFF2-40B4-BE49-F238E27FC236}">
                  <a16:creationId xmlns:a16="http://schemas.microsoft.com/office/drawing/2014/main" id="{DC86B51F-B4BB-4C8A-869E-0B58D9F89FC5}"/>
                </a:ext>
              </a:extLst>
            </p:cNvPr>
            <p:cNvGrpSpPr/>
            <p:nvPr/>
          </p:nvGrpSpPr>
          <p:grpSpPr>
            <a:xfrm>
              <a:off x="4534350" y="4313399"/>
              <a:ext cx="4600713" cy="150450"/>
              <a:chOff x="0" y="4397412"/>
              <a:chExt cx="4600713" cy="150450"/>
            </a:xfrm>
          </p:grpSpPr>
          <p:sp>
            <p:nvSpPr>
              <p:cNvPr id="373" name="Google Shape;683;p31">
                <a:extLst>
                  <a:ext uri="{FF2B5EF4-FFF2-40B4-BE49-F238E27FC236}">
                    <a16:creationId xmlns:a16="http://schemas.microsoft.com/office/drawing/2014/main" id="{8B31ABE8-5AD0-4020-A554-D584119D7BD1}"/>
                  </a:ext>
                </a:extLst>
              </p:cNvPr>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4" name="Google Shape;684;p31">
                <a:extLst>
                  <a:ext uri="{FF2B5EF4-FFF2-40B4-BE49-F238E27FC236}">
                    <a16:creationId xmlns:a16="http://schemas.microsoft.com/office/drawing/2014/main" id="{1C9B13EE-9684-411C-B8C6-574D807D271E}"/>
                  </a:ext>
                </a:extLst>
              </p:cNvPr>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5" name="Google Shape;685;p31">
                <a:extLst>
                  <a:ext uri="{FF2B5EF4-FFF2-40B4-BE49-F238E27FC236}">
                    <a16:creationId xmlns:a16="http://schemas.microsoft.com/office/drawing/2014/main" id="{8270FDC0-6199-46E3-9912-BA1C3D4EC7E5}"/>
                  </a:ext>
                </a:extLst>
              </p:cNvPr>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FAFAFA"/>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6" name="Google Shape;686;p31">
                <a:extLst>
                  <a:ext uri="{FF2B5EF4-FFF2-40B4-BE49-F238E27FC236}">
                    <a16:creationId xmlns:a16="http://schemas.microsoft.com/office/drawing/2014/main" id="{03B1F585-AC02-40B8-AC35-B4D09F90AE8F}"/>
                  </a:ext>
                </a:extLst>
              </p:cNvPr>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7" name="Google Shape;687;p31">
                <a:extLst>
                  <a:ext uri="{FF2B5EF4-FFF2-40B4-BE49-F238E27FC236}">
                    <a16:creationId xmlns:a16="http://schemas.microsoft.com/office/drawing/2014/main" id="{E92CFBF9-9922-44E5-BDB6-3548A9B624FD}"/>
                  </a:ext>
                </a:extLst>
              </p:cNvPr>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FAFAF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87" name="Google Shape;688;p31">
              <a:extLst>
                <a:ext uri="{FF2B5EF4-FFF2-40B4-BE49-F238E27FC236}">
                  <a16:creationId xmlns:a16="http://schemas.microsoft.com/office/drawing/2014/main" id="{2CB3424C-9172-4476-934C-8C6474F73EEE}"/>
                </a:ext>
              </a:extLst>
            </p:cNvPr>
            <p:cNvGrpSpPr/>
            <p:nvPr/>
          </p:nvGrpSpPr>
          <p:grpSpPr>
            <a:xfrm>
              <a:off x="5215723" y="1329593"/>
              <a:ext cx="3081703" cy="2757573"/>
              <a:chOff x="5215723" y="1479118"/>
              <a:chExt cx="3081703" cy="2757573"/>
            </a:xfrm>
          </p:grpSpPr>
          <p:grpSp>
            <p:nvGrpSpPr>
              <p:cNvPr id="364" name="Google Shape;689;p31">
                <a:extLst>
                  <a:ext uri="{FF2B5EF4-FFF2-40B4-BE49-F238E27FC236}">
                    <a16:creationId xmlns:a16="http://schemas.microsoft.com/office/drawing/2014/main" id="{2F6FA6A2-8AB1-4A42-A742-99A23217A037}"/>
                  </a:ext>
                </a:extLst>
              </p:cNvPr>
              <p:cNvGrpSpPr/>
              <p:nvPr/>
            </p:nvGrpSpPr>
            <p:grpSpPr>
              <a:xfrm>
                <a:off x="5215723" y="1707350"/>
                <a:ext cx="3081703" cy="2529341"/>
                <a:chOff x="5150194" y="1591500"/>
                <a:chExt cx="3081703" cy="2529341"/>
              </a:xfrm>
            </p:grpSpPr>
            <p:sp>
              <p:nvSpPr>
                <p:cNvPr id="371" name="Google Shape;690;p31">
                  <a:extLst>
                    <a:ext uri="{FF2B5EF4-FFF2-40B4-BE49-F238E27FC236}">
                      <a16:creationId xmlns:a16="http://schemas.microsoft.com/office/drawing/2014/main" id="{4CF02BBF-5795-415C-A641-40EEC6A8E9B9}"/>
                    </a:ext>
                  </a:extLst>
                </p:cNvPr>
                <p:cNvSpPr/>
                <p:nvPr/>
              </p:nvSpPr>
              <p:spPr>
                <a:xfrm>
                  <a:off x="5150194" y="1591500"/>
                  <a:ext cx="1147444" cy="2529341"/>
                </a:xfrm>
                <a:custGeom>
                  <a:avLst/>
                  <a:gdLst/>
                  <a:ahLst/>
                  <a:cxnLst/>
                  <a:rect l="l" t="t" r="r" b="b"/>
                  <a:pathLst>
                    <a:path w="46540" h="64368" extrusionOk="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2" name="Google Shape;691;p31">
                  <a:extLst>
                    <a:ext uri="{FF2B5EF4-FFF2-40B4-BE49-F238E27FC236}">
                      <a16:creationId xmlns:a16="http://schemas.microsoft.com/office/drawing/2014/main" id="{23A3F3BD-A7AB-4FEB-B4B7-249F2885364F}"/>
                    </a:ext>
                  </a:extLst>
                </p:cNvPr>
                <p:cNvSpPr/>
                <p:nvPr/>
              </p:nvSpPr>
              <p:spPr>
                <a:xfrm>
                  <a:off x="6402990" y="1591500"/>
                  <a:ext cx="1828907" cy="2529341"/>
                </a:xfrm>
                <a:custGeom>
                  <a:avLst/>
                  <a:gdLst/>
                  <a:ahLst/>
                  <a:cxnLst/>
                  <a:rect l="l" t="t" r="r" b="b"/>
                  <a:pathLst>
                    <a:path w="46543" h="64368" extrusionOk="0">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65" name="Google Shape;692;p31">
                <a:extLst>
                  <a:ext uri="{FF2B5EF4-FFF2-40B4-BE49-F238E27FC236}">
                    <a16:creationId xmlns:a16="http://schemas.microsoft.com/office/drawing/2014/main" id="{5A6DF1B3-9480-4098-9B37-0CA2D49EDF33}"/>
                  </a:ext>
                </a:extLst>
              </p:cNvPr>
              <p:cNvGrpSpPr/>
              <p:nvPr/>
            </p:nvGrpSpPr>
            <p:grpSpPr>
              <a:xfrm>
                <a:off x="5723516" y="1479118"/>
                <a:ext cx="2288423" cy="1787926"/>
                <a:chOff x="5723516" y="1479118"/>
                <a:chExt cx="2288423" cy="1787926"/>
              </a:xfrm>
            </p:grpSpPr>
            <p:sp>
              <p:nvSpPr>
                <p:cNvPr id="366" name="Google Shape;693;p31">
                  <a:extLst>
                    <a:ext uri="{FF2B5EF4-FFF2-40B4-BE49-F238E27FC236}">
                      <a16:creationId xmlns:a16="http://schemas.microsoft.com/office/drawing/2014/main" id="{EF8987BE-B437-4FDD-AB8D-0727DC077E5F}"/>
                    </a:ext>
                  </a:extLst>
                </p:cNvPr>
                <p:cNvSpPr/>
                <p:nvPr/>
              </p:nvSpPr>
              <p:spPr>
                <a:xfrm>
                  <a:off x="5723516" y="1479118"/>
                  <a:ext cx="2288423" cy="291294"/>
                </a:xfrm>
                <a:custGeom>
                  <a:avLst/>
                  <a:gdLst/>
                  <a:ahLst/>
                  <a:cxnLst/>
                  <a:rect l="l" t="t" r="r" b="b"/>
                  <a:pathLst>
                    <a:path w="58237" h="7413" extrusionOk="0">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7" name="Google Shape;694;p31">
                  <a:extLst>
                    <a:ext uri="{FF2B5EF4-FFF2-40B4-BE49-F238E27FC236}">
                      <a16:creationId xmlns:a16="http://schemas.microsoft.com/office/drawing/2014/main" id="{FCA21031-EA0E-4BD2-8BAB-D5DB9526C5DB}"/>
                    </a:ext>
                  </a:extLst>
                </p:cNvPr>
                <p:cNvSpPr/>
                <p:nvPr/>
              </p:nvSpPr>
              <p:spPr>
                <a:xfrm>
                  <a:off x="6229445" y="1572681"/>
                  <a:ext cx="104407" cy="104368"/>
                </a:xfrm>
                <a:custGeom>
                  <a:avLst/>
                  <a:gdLst/>
                  <a:ahLst/>
                  <a:cxnLst/>
                  <a:rect l="l" t="t" r="r" b="b"/>
                  <a:pathLst>
                    <a:path w="2657" h="2656" extrusionOk="0">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8" name="Google Shape;695;p31">
                  <a:extLst>
                    <a:ext uri="{FF2B5EF4-FFF2-40B4-BE49-F238E27FC236}">
                      <a16:creationId xmlns:a16="http://schemas.microsoft.com/office/drawing/2014/main" id="{4252EA0E-491B-4078-8CA7-D58A277B0EB2}"/>
                    </a:ext>
                  </a:extLst>
                </p:cNvPr>
                <p:cNvSpPr/>
                <p:nvPr/>
              </p:nvSpPr>
              <p:spPr>
                <a:xfrm>
                  <a:off x="6044560" y="1572681"/>
                  <a:ext cx="104407" cy="104368"/>
                </a:xfrm>
                <a:custGeom>
                  <a:avLst/>
                  <a:gdLst/>
                  <a:ahLst/>
                  <a:cxnLst/>
                  <a:rect l="l" t="t" r="r" b="b"/>
                  <a:pathLst>
                    <a:path w="2657" h="2656" extrusionOk="0">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9" name="Google Shape;696;p31">
                  <a:extLst>
                    <a:ext uri="{FF2B5EF4-FFF2-40B4-BE49-F238E27FC236}">
                      <a16:creationId xmlns:a16="http://schemas.microsoft.com/office/drawing/2014/main" id="{A09C8246-2C65-4E73-B875-84F2CBB23CB3}"/>
                    </a:ext>
                  </a:extLst>
                </p:cNvPr>
                <p:cNvSpPr/>
                <p:nvPr/>
              </p:nvSpPr>
              <p:spPr>
                <a:xfrm>
                  <a:off x="5859635" y="1572681"/>
                  <a:ext cx="104407" cy="104368"/>
                </a:xfrm>
                <a:custGeom>
                  <a:avLst/>
                  <a:gdLst/>
                  <a:ahLst/>
                  <a:cxnLst/>
                  <a:rect l="l" t="t" r="r" b="b"/>
                  <a:pathLst>
                    <a:path w="2657" h="2656" extrusionOk="0">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rgbClr val="C1E5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0" name="Google Shape;697;p31">
                  <a:extLst>
                    <a:ext uri="{FF2B5EF4-FFF2-40B4-BE49-F238E27FC236}">
                      <a16:creationId xmlns:a16="http://schemas.microsoft.com/office/drawing/2014/main" id="{B811B447-3381-4D44-8077-9EA7AE331FFD}"/>
                    </a:ext>
                  </a:extLst>
                </p:cNvPr>
                <p:cNvSpPr/>
                <p:nvPr/>
              </p:nvSpPr>
              <p:spPr>
                <a:xfrm>
                  <a:off x="5723516" y="1770377"/>
                  <a:ext cx="2288423" cy="1496668"/>
                </a:xfrm>
                <a:custGeom>
                  <a:avLst/>
                  <a:gdLst/>
                  <a:ahLst/>
                  <a:cxnLst/>
                  <a:rect l="l" t="t" r="r" b="b"/>
                  <a:pathLst>
                    <a:path w="58237" h="38088" extrusionOk="0">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288" name="Google Shape;700;p31">
              <a:extLst>
                <a:ext uri="{FF2B5EF4-FFF2-40B4-BE49-F238E27FC236}">
                  <a16:creationId xmlns:a16="http://schemas.microsoft.com/office/drawing/2014/main" id="{E22CD223-AD61-4A63-BE84-2C097CDA74A6}"/>
                </a:ext>
              </a:extLst>
            </p:cNvPr>
            <p:cNvGrpSpPr/>
            <p:nvPr/>
          </p:nvGrpSpPr>
          <p:grpSpPr>
            <a:xfrm>
              <a:off x="4394088" y="3149994"/>
              <a:ext cx="1221060" cy="1220197"/>
              <a:chOff x="4394088" y="3299519"/>
              <a:chExt cx="1221060" cy="1220197"/>
            </a:xfrm>
          </p:grpSpPr>
          <p:sp>
            <p:nvSpPr>
              <p:cNvPr id="361" name="Google Shape;701;p31">
                <a:extLst>
                  <a:ext uri="{FF2B5EF4-FFF2-40B4-BE49-F238E27FC236}">
                    <a16:creationId xmlns:a16="http://schemas.microsoft.com/office/drawing/2014/main" id="{47E22CB7-6756-47F9-A994-401BD3CFF3D9}"/>
                  </a:ext>
                </a:extLst>
              </p:cNvPr>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rgbClr val="A4D8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2" name="Google Shape;702;p31">
                <a:extLst>
                  <a:ext uri="{FF2B5EF4-FFF2-40B4-BE49-F238E27FC236}">
                    <a16:creationId xmlns:a16="http://schemas.microsoft.com/office/drawing/2014/main" id="{DA2CF81F-7E2E-4698-B8BC-6DF6AFCA99A8}"/>
                  </a:ext>
                </a:extLst>
              </p:cNvPr>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rgbClr val="71B8D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3" name="Google Shape;703;p31">
                <a:extLst>
                  <a:ext uri="{FF2B5EF4-FFF2-40B4-BE49-F238E27FC236}">
                    <a16:creationId xmlns:a16="http://schemas.microsoft.com/office/drawing/2014/main" id="{18762A2E-C702-46B5-8726-F00E0692E490}"/>
                  </a:ext>
                </a:extLst>
              </p:cNvPr>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rgbClr val="53A7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89" name="Google Shape;708;p31">
              <a:extLst>
                <a:ext uri="{FF2B5EF4-FFF2-40B4-BE49-F238E27FC236}">
                  <a16:creationId xmlns:a16="http://schemas.microsoft.com/office/drawing/2014/main" id="{CE26ED40-2DBE-4C96-B324-EB7FD30EF053}"/>
                </a:ext>
              </a:extLst>
            </p:cNvPr>
            <p:cNvGrpSpPr/>
            <p:nvPr/>
          </p:nvGrpSpPr>
          <p:grpSpPr>
            <a:xfrm>
              <a:off x="4710406" y="1665960"/>
              <a:ext cx="3380414" cy="2313100"/>
              <a:chOff x="4710406" y="1815485"/>
              <a:chExt cx="3380414" cy="2313100"/>
            </a:xfrm>
          </p:grpSpPr>
          <p:sp>
            <p:nvSpPr>
              <p:cNvPr id="342" name="Google Shape;709;p31">
                <a:extLst>
                  <a:ext uri="{FF2B5EF4-FFF2-40B4-BE49-F238E27FC236}">
                    <a16:creationId xmlns:a16="http://schemas.microsoft.com/office/drawing/2014/main" id="{41A7A9E9-56CC-4A3C-8EEF-F9D977A4336C}"/>
                  </a:ext>
                </a:extLst>
              </p:cNvPr>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3" name="Google Shape;710;p31">
                <a:extLst>
                  <a:ext uri="{FF2B5EF4-FFF2-40B4-BE49-F238E27FC236}">
                    <a16:creationId xmlns:a16="http://schemas.microsoft.com/office/drawing/2014/main" id="{2FDCEA9C-1D73-4141-ADAF-267DF5BE6384}"/>
                  </a:ext>
                </a:extLst>
              </p:cNvPr>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rgbClr val="FAFAFA"/>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344" name="Google Shape;711;p31">
                <a:extLst>
                  <a:ext uri="{FF2B5EF4-FFF2-40B4-BE49-F238E27FC236}">
                    <a16:creationId xmlns:a16="http://schemas.microsoft.com/office/drawing/2014/main" id="{81FA0463-A3B3-464E-84CE-35D33D7B986A}"/>
                  </a:ext>
                </a:extLst>
              </p:cNvPr>
              <p:cNvGrpSpPr/>
              <p:nvPr/>
            </p:nvGrpSpPr>
            <p:grpSpPr>
              <a:xfrm>
                <a:off x="4710585" y="2281922"/>
                <a:ext cx="3380235" cy="1683652"/>
                <a:chOff x="4710585" y="2281922"/>
                <a:chExt cx="3380235" cy="1683652"/>
              </a:xfrm>
            </p:grpSpPr>
            <p:sp>
              <p:nvSpPr>
                <p:cNvPr id="345" name="Google Shape;712;p31">
                  <a:extLst>
                    <a:ext uri="{FF2B5EF4-FFF2-40B4-BE49-F238E27FC236}">
                      <a16:creationId xmlns:a16="http://schemas.microsoft.com/office/drawing/2014/main" id="{8B92437E-7FC5-4EB1-9F6E-33503D529B94}"/>
                    </a:ext>
                  </a:extLst>
                </p:cNvPr>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346" name="Google Shape;713;p31">
                  <a:extLst>
                    <a:ext uri="{FF2B5EF4-FFF2-40B4-BE49-F238E27FC236}">
                      <a16:creationId xmlns:a16="http://schemas.microsoft.com/office/drawing/2014/main" id="{7BB965AD-F0F5-4BD7-9EB6-643ECBEB9E67}"/>
                    </a:ext>
                  </a:extLst>
                </p:cNvPr>
                <p:cNvGrpSpPr/>
                <p:nvPr/>
              </p:nvGrpSpPr>
              <p:grpSpPr>
                <a:xfrm>
                  <a:off x="4710585" y="2281922"/>
                  <a:ext cx="3380235" cy="634850"/>
                  <a:chOff x="4672653" y="2281922"/>
                  <a:chExt cx="3380235" cy="634850"/>
                </a:xfrm>
              </p:grpSpPr>
              <p:sp>
                <p:nvSpPr>
                  <p:cNvPr id="359" name="Google Shape;714;p31">
                    <a:extLst>
                      <a:ext uri="{FF2B5EF4-FFF2-40B4-BE49-F238E27FC236}">
                        <a16:creationId xmlns:a16="http://schemas.microsoft.com/office/drawing/2014/main" id="{7F050C6C-5BCF-4AB8-B5BD-00427BF18BD4}"/>
                      </a:ext>
                    </a:extLst>
                  </p:cNvPr>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0" name="Google Shape;715;p31">
                    <a:extLst>
                      <a:ext uri="{FF2B5EF4-FFF2-40B4-BE49-F238E27FC236}">
                        <a16:creationId xmlns:a16="http://schemas.microsoft.com/office/drawing/2014/main" id="{0ED38926-CBF1-453A-9EB7-C1FDF095B5C4}"/>
                      </a:ext>
                    </a:extLst>
                  </p:cNvPr>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47" name="Google Shape;716;p31">
                  <a:extLst>
                    <a:ext uri="{FF2B5EF4-FFF2-40B4-BE49-F238E27FC236}">
                      <a16:creationId xmlns:a16="http://schemas.microsoft.com/office/drawing/2014/main" id="{E43B4845-FF0B-4523-AAAA-CAEDB64481C2}"/>
                    </a:ext>
                  </a:extLst>
                </p:cNvPr>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rgbClr val="C1E5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8" name="Google Shape;717;p31">
                  <a:extLst>
                    <a:ext uri="{FF2B5EF4-FFF2-40B4-BE49-F238E27FC236}">
                      <a16:creationId xmlns:a16="http://schemas.microsoft.com/office/drawing/2014/main" id="{351D986A-22AF-4A48-875D-144FBA016DAD}"/>
                    </a:ext>
                  </a:extLst>
                </p:cNvPr>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rgbClr val="A4D8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9" name="Google Shape;718;p31">
                  <a:extLst>
                    <a:ext uri="{FF2B5EF4-FFF2-40B4-BE49-F238E27FC236}">
                      <a16:creationId xmlns:a16="http://schemas.microsoft.com/office/drawing/2014/main" id="{90B28A3F-B903-4C40-A23E-9C81A07960BB}"/>
                    </a:ext>
                  </a:extLst>
                </p:cNvPr>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rgbClr val="71B8D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0" name="Google Shape;719;p31">
                  <a:extLst>
                    <a:ext uri="{FF2B5EF4-FFF2-40B4-BE49-F238E27FC236}">
                      <a16:creationId xmlns:a16="http://schemas.microsoft.com/office/drawing/2014/main" id="{711D309B-69A8-4D72-94F8-95ABA02E0EE9}"/>
                    </a:ext>
                  </a:extLst>
                </p:cNvPr>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rgbClr val="C1E5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1" name="Google Shape;720;p31">
                  <a:extLst>
                    <a:ext uri="{FF2B5EF4-FFF2-40B4-BE49-F238E27FC236}">
                      <a16:creationId xmlns:a16="http://schemas.microsoft.com/office/drawing/2014/main" id="{568F859F-2CA6-4DC3-8836-F1BFDD96D3A8}"/>
                    </a:ext>
                  </a:extLst>
                </p:cNvPr>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rgbClr val="A4D8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2" name="Google Shape;721;p31">
                  <a:extLst>
                    <a:ext uri="{FF2B5EF4-FFF2-40B4-BE49-F238E27FC236}">
                      <a16:creationId xmlns:a16="http://schemas.microsoft.com/office/drawing/2014/main" id="{E10014BF-D15B-4E36-BF06-BE58C5882265}"/>
                    </a:ext>
                  </a:extLst>
                </p:cNvPr>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rgbClr val="C1E5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3" name="Google Shape;722;p31">
                  <a:extLst>
                    <a:ext uri="{FF2B5EF4-FFF2-40B4-BE49-F238E27FC236}">
                      <a16:creationId xmlns:a16="http://schemas.microsoft.com/office/drawing/2014/main" id="{8B08480E-87F6-4370-BEBD-EE1B0AFEBDF2}"/>
                    </a:ext>
                  </a:extLst>
                </p:cNvPr>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rgbClr val="A4D8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4" name="Google Shape;723;p31">
                  <a:extLst>
                    <a:ext uri="{FF2B5EF4-FFF2-40B4-BE49-F238E27FC236}">
                      <a16:creationId xmlns:a16="http://schemas.microsoft.com/office/drawing/2014/main" id="{05471ACE-D4B7-4C06-A549-79DF348DDE84}"/>
                    </a:ext>
                  </a:extLst>
                </p:cNvPr>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rgbClr val="71B8D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5" name="Google Shape;724;p31">
                  <a:extLst>
                    <a:ext uri="{FF2B5EF4-FFF2-40B4-BE49-F238E27FC236}">
                      <a16:creationId xmlns:a16="http://schemas.microsoft.com/office/drawing/2014/main" id="{7EC4CFBE-CF2A-4FFC-BC39-91B28031FD9E}"/>
                    </a:ext>
                  </a:extLst>
                </p:cNvPr>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rgbClr val="C1E5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6" name="Google Shape;725;p31">
                  <a:extLst>
                    <a:ext uri="{FF2B5EF4-FFF2-40B4-BE49-F238E27FC236}">
                      <a16:creationId xmlns:a16="http://schemas.microsoft.com/office/drawing/2014/main" id="{165FBE61-BCDF-4586-A593-17CA48AD2EC1}"/>
                    </a:ext>
                  </a:extLst>
                </p:cNvPr>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rgbClr val="A4D8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7" name="Google Shape;726;p31">
                  <a:extLst>
                    <a:ext uri="{FF2B5EF4-FFF2-40B4-BE49-F238E27FC236}">
                      <a16:creationId xmlns:a16="http://schemas.microsoft.com/office/drawing/2014/main" id="{8D2FCD39-80A4-4D44-BA10-B3397FA7D1D6}"/>
                    </a:ext>
                  </a:extLst>
                </p:cNvPr>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rgbClr val="71B8D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8" name="Google Shape;727;p31">
                  <a:extLst>
                    <a:ext uri="{FF2B5EF4-FFF2-40B4-BE49-F238E27FC236}">
                      <a16:creationId xmlns:a16="http://schemas.microsoft.com/office/drawing/2014/main" id="{10D9CD29-3FE0-4B5E-8C56-14B0A72B3FA6}"/>
                    </a:ext>
                  </a:extLst>
                </p:cNvPr>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rgbClr val="C1E5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290" name="Google Shape;728;p31">
              <a:extLst>
                <a:ext uri="{FF2B5EF4-FFF2-40B4-BE49-F238E27FC236}">
                  <a16:creationId xmlns:a16="http://schemas.microsoft.com/office/drawing/2014/main" id="{0B8836F2-F86D-4B83-ACC4-EA60D5B53F85}"/>
                </a:ext>
              </a:extLst>
            </p:cNvPr>
            <p:cNvGrpSpPr/>
            <p:nvPr/>
          </p:nvGrpSpPr>
          <p:grpSpPr>
            <a:xfrm>
              <a:off x="5262046" y="2085203"/>
              <a:ext cx="1054922" cy="2623643"/>
              <a:chOff x="5262046" y="2234728"/>
              <a:chExt cx="1054922" cy="2623643"/>
            </a:xfrm>
          </p:grpSpPr>
          <p:sp>
            <p:nvSpPr>
              <p:cNvPr id="291" name="Google Shape;729;p31">
                <a:extLst>
                  <a:ext uri="{FF2B5EF4-FFF2-40B4-BE49-F238E27FC236}">
                    <a16:creationId xmlns:a16="http://schemas.microsoft.com/office/drawing/2014/main" id="{870FB671-FF45-4079-9B58-74802A3A421C}"/>
                  </a:ext>
                </a:extLst>
              </p:cNvPr>
              <p:cNvSpPr/>
              <p:nvPr/>
            </p:nvSpPr>
            <p:spPr>
              <a:xfrm>
                <a:off x="6104070" y="2510819"/>
                <a:ext cx="54895" cy="4008"/>
              </a:xfrm>
              <a:custGeom>
                <a:avLst/>
                <a:gdLst/>
                <a:ahLst/>
                <a:cxnLst/>
                <a:rect l="l" t="t" r="r" b="b"/>
                <a:pathLst>
                  <a:path w="1397" h="102" extrusionOk="0">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2" name="Google Shape;730;p31">
                <a:extLst>
                  <a:ext uri="{FF2B5EF4-FFF2-40B4-BE49-F238E27FC236}">
                    <a16:creationId xmlns:a16="http://schemas.microsoft.com/office/drawing/2014/main" id="{3E5CC426-03FE-40A1-BAD1-50ADE624B5E3}"/>
                  </a:ext>
                </a:extLst>
              </p:cNvPr>
              <p:cNvSpPr/>
              <p:nvPr/>
            </p:nvSpPr>
            <p:spPr>
              <a:xfrm>
                <a:off x="6266871" y="2618410"/>
                <a:ext cx="157" cy="236"/>
              </a:xfrm>
              <a:custGeom>
                <a:avLst/>
                <a:gdLst/>
                <a:ahLst/>
                <a:cxnLst/>
                <a:rect l="l" t="t" r="r" b="b"/>
                <a:pathLst>
                  <a:path w="4" h="6" extrusionOk="0">
                    <a:moveTo>
                      <a:pt x="0" y="1"/>
                    </a:moveTo>
                    <a:cubicBezTo>
                      <a:pt x="0" y="5"/>
                      <a:pt x="4" y="5"/>
                      <a:pt x="4" y="5"/>
                    </a:cubicBezTo>
                    <a:cubicBezTo>
                      <a:pt x="4" y="5"/>
                      <a:pt x="0" y="5"/>
                      <a:pt x="0" y="1"/>
                    </a:cubicBezTo>
                    <a:close/>
                  </a:path>
                </a:pathLst>
              </a:custGeom>
              <a:solidFill>
                <a:srgbClr val="99BD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3" name="Google Shape;731;p31">
                <a:extLst>
                  <a:ext uri="{FF2B5EF4-FFF2-40B4-BE49-F238E27FC236}">
                    <a16:creationId xmlns:a16="http://schemas.microsoft.com/office/drawing/2014/main" id="{15931BC9-9C6B-401F-8556-760E0B31008A}"/>
                  </a:ext>
                </a:extLst>
              </p:cNvPr>
              <p:cNvSpPr/>
              <p:nvPr/>
            </p:nvSpPr>
            <p:spPr>
              <a:xfrm>
                <a:off x="5977067" y="2638333"/>
                <a:ext cx="3340" cy="49826"/>
              </a:xfrm>
              <a:custGeom>
                <a:avLst/>
                <a:gdLst/>
                <a:ahLst/>
                <a:cxnLst/>
                <a:rect l="l" t="t" r="r" b="b"/>
                <a:pathLst>
                  <a:path w="85" h="1268" extrusionOk="0">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4" name="Google Shape;732;p31">
                <a:extLst>
                  <a:ext uri="{FF2B5EF4-FFF2-40B4-BE49-F238E27FC236}">
                    <a16:creationId xmlns:a16="http://schemas.microsoft.com/office/drawing/2014/main" id="{55032977-4F42-422A-BDE7-3F93C88F740B}"/>
                  </a:ext>
                </a:extLst>
              </p:cNvPr>
              <p:cNvSpPr/>
              <p:nvPr/>
            </p:nvSpPr>
            <p:spPr>
              <a:xfrm>
                <a:off x="5988698" y="2715077"/>
                <a:ext cx="39099" cy="54306"/>
              </a:xfrm>
              <a:custGeom>
                <a:avLst/>
                <a:gdLst/>
                <a:ahLst/>
                <a:cxnLst/>
                <a:rect l="l" t="t" r="r" b="b"/>
                <a:pathLst>
                  <a:path w="995" h="1382" extrusionOk="0">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5" name="Google Shape;733;p31">
                <a:extLst>
                  <a:ext uri="{FF2B5EF4-FFF2-40B4-BE49-F238E27FC236}">
                    <a16:creationId xmlns:a16="http://schemas.microsoft.com/office/drawing/2014/main" id="{6DE76FAA-3A32-493E-BFBE-DE4C1E7C0CB7}"/>
                  </a:ext>
                </a:extLst>
              </p:cNvPr>
              <p:cNvSpPr/>
              <p:nvPr/>
            </p:nvSpPr>
            <p:spPr>
              <a:xfrm>
                <a:off x="5965592" y="2784355"/>
                <a:ext cx="125548" cy="256714"/>
              </a:xfrm>
              <a:custGeom>
                <a:avLst/>
                <a:gdLst/>
                <a:ahLst/>
                <a:cxnLst/>
                <a:rect l="l" t="t" r="r" b="b"/>
                <a:pathLst>
                  <a:path w="3195" h="6533" extrusionOk="0">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rgbClr val="53A7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6" name="Google Shape;734;p31">
                <a:extLst>
                  <a:ext uri="{FF2B5EF4-FFF2-40B4-BE49-F238E27FC236}">
                    <a16:creationId xmlns:a16="http://schemas.microsoft.com/office/drawing/2014/main" id="{34E45FF8-5D88-4E34-B639-1FA978460CB1}"/>
                  </a:ext>
                </a:extLst>
              </p:cNvPr>
              <p:cNvSpPr/>
              <p:nvPr/>
            </p:nvSpPr>
            <p:spPr>
              <a:xfrm>
                <a:off x="5288021" y="2719557"/>
                <a:ext cx="227950" cy="308348"/>
              </a:xfrm>
              <a:custGeom>
                <a:avLst/>
                <a:gdLst/>
                <a:ahLst/>
                <a:cxnLst/>
                <a:rect l="l" t="t" r="r" b="b"/>
                <a:pathLst>
                  <a:path w="5801" h="7847" extrusionOk="0">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7" name="Google Shape;735;p31">
                <a:extLst>
                  <a:ext uri="{FF2B5EF4-FFF2-40B4-BE49-F238E27FC236}">
                    <a16:creationId xmlns:a16="http://schemas.microsoft.com/office/drawing/2014/main" id="{1A0B97B0-9CCA-4179-B2C5-9C4C3333C2AC}"/>
                  </a:ext>
                </a:extLst>
              </p:cNvPr>
              <p:cNvSpPr/>
              <p:nvPr/>
            </p:nvSpPr>
            <p:spPr>
              <a:xfrm>
                <a:off x="5297766" y="2639787"/>
                <a:ext cx="193528" cy="199147"/>
              </a:xfrm>
              <a:custGeom>
                <a:avLst/>
                <a:gdLst/>
                <a:ahLst/>
                <a:cxnLst/>
                <a:rect l="l" t="t" r="r" b="b"/>
                <a:pathLst>
                  <a:path w="4925" h="5068" extrusionOk="0">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rgbClr val="53A7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8" name="Google Shape;736;p31">
                <a:extLst>
                  <a:ext uri="{FF2B5EF4-FFF2-40B4-BE49-F238E27FC236}">
                    <a16:creationId xmlns:a16="http://schemas.microsoft.com/office/drawing/2014/main" id="{67DB6847-E9C3-49AA-BDD1-F85809C8CBDB}"/>
                  </a:ext>
                </a:extLst>
              </p:cNvPr>
              <p:cNvSpPr/>
              <p:nvPr/>
            </p:nvSpPr>
            <p:spPr>
              <a:xfrm>
                <a:off x="5488310" y="2958906"/>
                <a:ext cx="102442" cy="63068"/>
              </a:xfrm>
              <a:custGeom>
                <a:avLst/>
                <a:gdLst/>
                <a:ahLst/>
                <a:cxnLst/>
                <a:rect l="l" t="t" r="r" b="b"/>
                <a:pathLst>
                  <a:path w="2607" h="1605" extrusionOk="0">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9" name="Google Shape;737;p31">
                <a:extLst>
                  <a:ext uri="{FF2B5EF4-FFF2-40B4-BE49-F238E27FC236}">
                    <a16:creationId xmlns:a16="http://schemas.microsoft.com/office/drawing/2014/main" id="{A0BBEB2C-B2B0-4525-84B4-5518E7FCE27E}"/>
                  </a:ext>
                </a:extLst>
              </p:cNvPr>
              <p:cNvSpPr/>
              <p:nvPr/>
            </p:nvSpPr>
            <p:spPr>
              <a:xfrm>
                <a:off x="5548510" y="2958906"/>
                <a:ext cx="95801" cy="96076"/>
              </a:xfrm>
              <a:custGeom>
                <a:avLst/>
                <a:gdLst/>
                <a:ahLst/>
                <a:cxnLst/>
                <a:rect l="l" t="t" r="r" b="b"/>
                <a:pathLst>
                  <a:path w="2438" h="2445" extrusionOk="0">
                    <a:moveTo>
                      <a:pt x="1074" y="1"/>
                    </a:moveTo>
                    <a:lnTo>
                      <a:pt x="1" y="1605"/>
                    </a:lnTo>
                    <a:lnTo>
                      <a:pt x="970" y="2445"/>
                    </a:lnTo>
                    <a:lnTo>
                      <a:pt x="2438" y="851"/>
                    </a:lnTo>
                    <a:lnTo>
                      <a:pt x="1074" y="1"/>
                    </a:lnTo>
                    <a:close/>
                  </a:path>
                </a:pathLst>
              </a:custGeom>
              <a:solidFill>
                <a:srgbClr val="E48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0" name="Google Shape;738;p31">
                <a:extLst>
                  <a:ext uri="{FF2B5EF4-FFF2-40B4-BE49-F238E27FC236}">
                    <a16:creationId xmlns:a16="http://schemas.microsoft.com/office/drawing/2014/main" id="{1BFA94ED-D4F9-4081-BD2A-3784597D4DB0}"/>
                  </a:ext>
                </a:extLst>
              </p:cNvPr>
              <p:cNvSpPr/>
              <p:nvPr/>
            </p:nvSpPr>
            <p:spPr>
              <a:xfrm>
                <a:off x="5395494" y="4767365"/>
                <a:ext cx="39099" cy="18940"/>
              </a:xfrm>
              <a:custGeom>
                <a:avLst/>
                <a:gdLst/>
                <a:ahLst/>
                <a:cxnLst/>
                <a:rect l="l" t="t" r="r" b="b"/>
                <a:pathLst>
                  <a:path w="995" h="482" extrusionOk="0">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1" name="Google Shape;739;p31">
                <a:extLst>
                  <a:ext uri="{FF2B5EF4-FFF2-40B4-BE49-F238E27FC236}">
                    <a16:creationId xmlns:a16="http://schemas.microsoft.com/office/drawing/2014/main" id="{2A3CE7E3-7918-45E1-B944-332DB8EF8142}"/>
                  </a:ext>
                </a:extLst>
              </p:cNvPr>
              <p:cNvSpPr/>
              <p:nvPr/>
            </p:nvSpPr>
            <p:spPr>
              <a:xfrm>
                <a:off x="5395612" y="4749799"/>
                <a:ext cx="23341" cy="33990"/>
              </a:xfrm>
              <a:custGeom>
                <a:avLst/>
                <a:gdLst/>
                <a:ahLst/>
                <a:cxnLst/>
                <a:rect l="l" t="t" r="r" b="b"/>
                <a:pathLst>
                  <a:path w="594" h="865" extrusionOk="0">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2" name="Google Shape;740;p31">
                <a:extLst>
                  <a:ext uri="{FF2B5EF4-FFF2-40B4-BE49-F238E27FC236}">
                    <a16:creationId xmlns:a16="http://schemas.microsoft.com/office/drawing/2014/main" id="{B5E0DD99-62A6-4E17-9118-B799A7FBBEDE}"/>
                  </a:ext>
                </a:extLst>
              </p:cNvPr>
              <p:cNvSpPr/>
              <p:nvPr/>
            </p:nvSpPr>
            <p:spPr>
              <a:xfrm>
                <a:off x="5732413" y="4767404"/>
                <a:ext cx="46722" cy="19058"/>
              </a:xfrm>
              <a:custGeom>
                <a:avLst/>
                <a:gdLst/>
                <a:ahLst/>
                <a:cxnLst/>
                <a:rect l="l" t="t" r="r" b="b"/>
                <a:pathLst>
                  <a:path w="1189" h="485" extrusionOk="0">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3" name="Google Shape;741;p31">
                <a:extLst>
                  <a:ext uri="{FF2B5EF4-FFF2-40B4-BE49-F238E27FC236}">
                    <a16:creationId xmlns:a16="http://schemas.microsoft.com/office/drawing/2014/main" id="{9D330CB6-04FE-4F8B-9200-0EB8D84D8383}"/>
                  </a:ext>
                </a:extLst>
              </p:cNvPr>
              <p:cNvSpPr/>
              <p:nvPr/>
            </p:nvSpPr>
            <p:spPr>
              <a:xfrm>
                <a:off x="5732413" y="4749799"/>
                <a:ext cx="29118" cy="33990"/>
              </a:xfrm>
              <a:custGeom>
                <a:avLst/>
                <a:gdLst/>
                <a:ahLst/>
                <a:cxnLst/>
                <a:rect l="l" t="t" r="r" b="b"/>
                <a:pathLst>
                  <a:path w="741" h="865" extrusionOk="0">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4" name="Google Shape;742;p31">
                <a:extLst>
                  <a:ext uri="{FF2B5EF4-FFF2-40B4-BE49-F238E27FC236}">
                    <a16:creationId xmlns:a16="http://schemas.microsoft.com/office/drawing/2014/main" id="{717FDEA9-BF25-409D-AFD4-3F17160A101B}"/>
                  </a:ext>
                </a:extLst>
              </p:cNvPr>
              <p:cNvSpPr/>
              <p:nvPr/>
            </p:nvSpPr>
            <p:spPr>
              <a:xfrm>
                <a:off x="5530867" y="2460324"/>
                <a:ext cx="185944" cy="209207"/>
              </a:xfrm>
              <a:custGeom>
                <a:avLst/>
                <a:gdLst/>
                <a:ahLst/>
                <a:cxnLst/>
                <a:rect l="l" t="t" r="r" b="b"/>
                <a:pathLst>
                  <a:path w="4732" h="5324" extrusionOk="0">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5" name="Google Shape;743;p31">
                <a:extLst>
                  <a:ext uri="{FF2B5EF4-FFF2-40B4-BE49-F238E27FC236}">
                    <a16:creationId xmlns:a16="http://schemas.microsoft.com/office/drawing/2014/main" id="{ECB0B100-11D6-4AD5-B11B-87EF6807675C}"/>
                  </a:ext>
                </a:extLst>
              </p:cNvPr>
              <p:cNvSpPr/>
              <p:nvPr/>
            </p:nvSpPr>
            <p:spPr>
              <a:xfrm>
                <a:off x="5716066" y="2364954"/>
                <a:ext cx="35444" cy="16268"/>
              </a:xfrm>
              <a:custGeom>
                <a:avLst/>
                <a:gdLst/>
                <a:ahLst/>
                <a:cxnLst/>
                <a:rect l="l" t="t" r="r" b="b"/>
                <a:pathLst>
                  <a:path w="902" h="414" extrusionOk="0">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rgbClr val="4343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6" name="Google Shape;744;p31">
                <a:extLst>
                  <a:ext uri="{FF2B5EF4-FFF2-40B4-BE49-F238E27FC236}">
                    <a16:creationId xmlns:a16="http://schemas.microsoft.com/office/drawing/2014/main" id="{48865234-3068-4961-9E76-AB3FCF889B29}"/>
                  </a:ext>
                </a:extLst>
              </p:cNvPr>
              <p:cNvSpPr/>
              <p:nvPr/>
            </p:nvSpPr>
            <p:spPr>
              <a:xfrm>
                <a:off x="5721292" y="2426884"/>
                <a:ext cx="21887" cy="44757"/>
              </a:xfrm>
              <a:custGeom>
                <a:avLst/>
                <a:gdLst/>
                <a:ahLst/>
                <a:cxnLst/>
                <a:rect l="l" t="t" r="r" b="b"/>
                <a:pathLst>
                  <a:path w="557" h="1139" extrusionOk="0">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7" name="Google Shape;745;p31">
                <a:extLst>
                  <a:ext uri="{FF2B5EF4-FFF2-40B4-BE49-F238E27FC236}">
                    <a16:creationId xmlns:a16="http://schemas.microsoft.com/office/drawing/2014/main" id="{CA2B0716-AA9A-4108-9AF4-377A52B2C061}"/>
                  </a:ext>
                </a:extLst>
              </p:cNvPr>
              <p:cNvSpPr/>
              <p:nvPr/>
            </p:nvSpPr>
            <p:spPr>
              <a:xfrm>
                <a:off x="5726637" y="2406332"/>
                <a:ext cx="16543" cy="21691"/>
              </a:xfrm>
              <a:custGeom>
                <a:avLst/>
                <a:gdLst/>
                <a:ahLst/>
                <a:cxnLst/>
                <a:rect l="l" t="t" r="r" b="b"/>
                <a:pathLst>
                  <a:path w="421" h="552" extrusionOk="0">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rgbClr val="4343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8" name="Google Shape;746;p31">
                <a:extLst>
                  <a:ext uri="{FF2B5EF4-FFF2-40B4-BE49-F238E27FC236}">
                    <a16:creationId xmlns:a16="http://schemas.microsoft.com/office/drawing/2014/main" id="{22338DB7-5862-45C1-AA88-621D19722853}"/>
                  </a:ext>
                </a:extLst>
              </p:cNvPr>
              <p:cNvSpPr/>
              <p:nvPr/>
            </p:nvSpPr>
            <p:spPr>
              <a:xfrm>
                <a:off x="5735557" y="2405743"/>
                <a:ext cx="15129" cy="4401"/>
              </a:xfrm>
              <a:custGeom>
                <a:avLst/>
                <a:gdLst/>
                <a:ahLst/>
                <a:cxnLst/>
                <a:rect l="l" t="t" r="r" b="b"/>
                <a:pathLst>
                  <a:path w="385" h="112" extrusionOk="0">
                    <a:moveTo>
                      <a:pt x="384" y="0"/>
                    </a:moveTo>
                    <a:lnTo>
                      <a:pt x="0" y="18"/>
                    </a:lnTo>
                    <a:cubicBezTo>
                      <a:pt x="43" y="88"/>
                      <a:pt x="97" y="111"/>
                      <a:pt x="151" y="111"/>
                    </a:cubicBezTo>
                    <a:cubicBezTo>
                      <a:pt x="268" y="111"/>
                      <a:pt x="384" y="0"/>
                      <a:pt x="384" y="0"/>
                    </a:cubicBezTo>
                    <a:close/>
                  </a:path>
                </a:pathLst>
              </a:custGeom>
              <a:solidFill>
                <a:srgbClr val="4343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9" name="Google Shape;747;p31">
                <a:extLst>
                  <a:ext uri="{FF2B5EF4-FFF2-40B4-BE49-F238E27FC236}">
                    <a16:creationId xmlns:a16="http://schemas.microsoft.com/office/drawing/2014/main" id="{558BFE86-5441-4C36-A4E0-D1B1F5F6C908}"/>
                  </a:ext>
                </a:extLst>
              </p:cNvPr>
              <p:cNvSpPr/>
              <p:nvPr/>
            </p:nvSpPr>
            <p:spPr>
              <a:xfrm>
                <a:off x="5651897" y="4608414"/>
                <a:ext cx="78865" cy="173527"/>
              </a:xfrm>
              <a:custGeom>
                <a:avLst/>
                <a:gdLst/>
                <a:ahLst/>
                <a:cxnLst/>
                <a:rect l="l" t="t" r="r" b="b"/>
                <a:pathLst>
                  <a:path w="2007" h="4416" extrusionOk="0">
                    <a:moveTo>
                      <a:pt x="101" y="1"/>
                    </a:moveTo>
                    <a:lnTo>
                      <a:pt x="1" y="4416"/>
                    </a:lnTo>
                    <a:lnTo>
                      <a:pt x="1907" y="4416"/>
                    </a:lnTo>
                    <a:lnTo>
                      <a:pt x="2007" y="1"/>
                    </a:lnTo>
                    <a:close/>
                  </a:path>
                </a:pathLst>
              </a:custGeom>
              <a:solidFill>
                <a:srgbClr val="E48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0" name="Google Shape;748;p31">
                <a:extLst>
                  <a:ext uri="{FF2B5EF4-FFF2-40B4-BE49-F238E27FC236}">
                    <a16:creationId xmlns:a16="http://schemas.microsoft.com/office/drawing/2014/main" id="{67BEF06D-6051-4767-AE81-ED2CDAC1120C}"/>
                  </a:ext>
                </a:extLst>
              </p:cNvPr>
              <p:cNvSpPr/>
              <p:nvPr/>
            </p:nvSpPr>
            <p:spPr>
              <a:xfrm>
                <a:off x="5311559" y="4608414"/>
                <a:ext cx="97923" cy="173527"/>
              </a:xfrm>
              <a:custGeom>
                <a:avLst/>
                <a:gdLst/>
                <a:ahLst/>
                <a:cxnLst/>
                <a:rect l="l" t="t" r="r" b="b"/>
                <a:pathLst>
                  <a:path w="2492" h="4416" extrusionOk="0">
                    <a:moveTo>
                      <a:pt x="586" y="1"/>
                    </a:moveTo>
                    <a:lnTo>
                      <a:pt x="1" y="4416"/>
                    </a:lnTo>
                    <a:lnTo>
                      <a:pt x="1906" y="4416"/>
                    </a:lnTo>
                    <a:lnTo>
                      <a:pt x="2492" y="1"/>
                    </a:lnTo>
                    <a:close/>
                  </a:path>
                </a:pathLst>
              </a:custGeom>
              <a:solidFill>
                <a:srgbClr val="E48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1" name="Google Shape;749;p31">
                <a:extLst>
                  <a:ext uri="{FF2B5EF4-FFF2-40B4-BE49-F238E27FC236}">
                    <a16:creationId xmlns:a16="http://schemas.microsoft.com/office/drawing/2014/main" id="{9E925381-ACE6-44CD-8A17-333EEA11522E}"/>
                  </a:ext>
                </a:extLst>
              </p:cNvPr>
              <p:cNvSpPr/>
              <p:nvPr/>
            </p:nvSpPr>
            <p:spPr>
              <a:xfrm>
                <a:off x="5290811" y="4773298"/>
                <a:ext cx="214001" cy="85074"/>
              </a:xfrm>
              <a:custGeom>
                <a:avLst/>
                <a:gdLst/>
                <a:ahLst/>
                <a:cxnLst/>
                <a:rect l="l" t="t" r="r" b="b"/>
                <a:pathLst>
                  <a:path w="5446" h="2165" extrusionOk="0">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rgbClr val="71B8D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2" name="Google Shape;750;p31">
                <a:extLst>
                  <a:ext uri="{FF2B5EF4-FFF2-40B4-BE49-F238E27FC236}">
                    <a16:creationId xmlns:a16="http://schemas.microsoft.com/office/drawing/2014/main" id="{B41F9FD5-1240-4683-9646-ED4320B67164}"/>
                  </a:ext>
                </a:extLst>
              </p:cNvPr>
              <p:cNvSpPr/>
              <p:nvPr/>
            </p:nvSpPr>
            <p:spPr>
              <a:xfrm>
                <a:off x="5629184" y="4773298"/>
                <a:ext cx="227675" cy="85074"/>
              </a:xfrm>
              <a:custGeom>
                <a:avLst/>
                <a:gdLst/>
                <a:ahLst/>
                <a:cxnLst/>
                <a:rect l="l" t="t" r="r" b="b"/>
                <a:pathLst>
                  <a:path w="5794" h="2165" extrusionOk="0">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rgbClr val="71B8D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3" name="Google Shape;751;p31">
                <a:extLst>
                  <a:ext uri="{FF2B5EF4-FFF2-40B4-BE49-F238E27FC236}">
                    <a16:creationId xmlns:a16="http://schemas.microsoft.com/office/drawing/2014/main" id="{1013E8DD-C2C3-4FF7-839D-E25F649A38F5}"/>
                  </a:ext>
                </a:extLst>
              </p:cNvPr>
              <p:cNvSpPr/>
              <p:nvPr/>
            </p:nvSpPr>
            <p:spPr>
              <a:xfrm>
                <a:off x="5653744" y="4608571"/>
                <a:ext cx="77018" cy="89475"/>
              </a:xfrm>
              <a:custGeom>
                <a:avLst/>
                <a:gdLst/>
                <a:ahLst/>
                <a:cxnLst/>
                <a:rect l="l" t="t" r="r" b="b"/>
                <a:pathLst>
                  <a:path w="1960" h="2277" extrusionOk="0">
                    <a:moveTo>
                      <a:pt x="51" y="0"/>
                    </a:moveTo>
                    <a:lnTo>
                      <a:pt x="0" y="2276"/>
                    </a:lnTo>
                    <a:lnTo>
                      <a:pt x="1910" y="2276"/>
                    </a:lnTo>
                    <a:lnTo>
                      <a:pt x="1960" y="0"/>
                    </a:lnTo>
                    <a:close/>
                  </a:path>
                </a:pathLst>
              </a:custGeom>
              <a:solidFill>
                <a:srgbClr val="CE6F6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4" name="Google Shape;752;p31">
                <a:extLst>
                  <a:ext uri="{FF2B5EF4-FFF2-40B4-BE49-F238E27FC236}">
                    <a16:creationId xmlns:a16="http://schemas.microsoft.com/office/drawing/2014/main" id="{34C987DF-A159-409E-B2C1-A5A22DF554F8}"/>
                  </a:ext>
                </a:extLst>
              </p:cNvPr>
              <p:cNvSpPr/>
              <p:nvPr/>
            </p:nvSpPr>
            <p:spPr>
              <a:xfrm>
                <a:off x="5322718" y="4608571"/>
                <a:ext cx="86763" cy="89475"/>
              </a:xfrm>
              <a:custGeom>
                <a:avLst/>
                <a:gdLst/>
                <a:ahLst/>
                <a:cxnLst/>
                <a:rect l="l" t="t" r="r" b="b"/>
                <a:pathLst>
                  <a:path w="2208" h="2277" extrusionOk="0">
                    <a:moveTo>
                      <a:pt x="302" y="0"/>
                    </a:moveTo>
                    <a:lnTo>
                      <a:pt x="0" y="2276"/>
                    </a:lnTo>
                    <a:lnTo>
                      <a:pt x="1906" y="2276"/>
                    </a:lnTo>
                    <a:lnTo>
                      <a:pt x="2208" y="0"/>
                    </a:lnTo>
                    <a:close/>
                  </a:path>
                </a:pathLst>
              </a:custGeom>
              <a:solidFill>
                <a:srgbClr val="CE6F6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5" name="Google Shape;753;p31">
                <a:extLst>
                  <a:ext uri="{FF2B5EF4-FFF2-40B4-BE49-F238E27FC236}">
                    <a16:creationId xmlns:a16="http://schemas.microsoft.com/office/drawing/2014/main" id="{BA8CC627-9920-4A5C-A3C1-EF4DF4E103B7}"/>
                  </a:ext>
                </a:extLst>
              </p:cNvPr>
              <p:cNvSpPr/>
              <p:nvPr/>
            </p:nvSpPr>
            <p:spPr>
              <a:xfrm>
                <a:off x="5401860" y="2621986"/>
                <a:ext cx="429730" cy="473741"/>
              </a:xfrm>
              <a:custGeom>
                <a:avLst/>
                <a:gdLst/>
                <a:ahLst/>
                <a:cxnLst/>
                <a:rect l="l" t="t" r="r" b="b"/>
                <a:pathLst>
                  <a:path w="10936" h="12056" extrusionOk="0">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rgbClr val="53A7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6" name="Google Shape;754;p31">
                <a:extLst>
                  <a:ext uri="{FF2B5EF4-FFF2-40B4-BE49-F238E27FC236}">
                    <a16:creationId xmlns:a16="http://schemas.microsoft.com/office/drawing/2014/main" id="{6CF57191-00C0-44DD-B071-DC77FDAC355D}"/>
                  </a:ext>
                </a:extLst>
              </p:cNvPr>
              <p:cNvSpPr/>
              <p:nvPr/>
            </p:nvSpPr>
            <p:spPr>
              <a:xfrm>
                <a:off x="5744595" y="2726905"/>
                <a:ext cx="303515" cy="331846"/>
              </a:xfrm>
              <a:custGeom>
                <a:avLst/>
                <a:gdLst/>
                <a:ahLst/>
                <a:cxnLst/>
                <a:rect l="l" t="t" r="r" b="b"/>
                <a:pathLst>
                  <a:path w="7724" h="8445" extrusionOk="0">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7" name="Google Shape;755;p31">
                <a:extLst>
                  <a:ext uri="{FF2B5EF4-FFF2-40B4-BE49-F238E27FC236}">
                    <a16:creationId xmlns:a16="http://schemas.microsoft.com/office/drawing/2014/main" id="{1237E356-F91B-4734-8E83-FDBCC08EF380}"/>
                  </a:ext>
                </a:extLst>
              </p:cNvPr>
              <p:cNvSpPr/>
              <p:nvPr/>
            </p:nvSpPr>
            <p:spPr>
              <a:xfrm>
                <a:off x="5682076" y="2638490"/>
                <a:ext cx="167161" cy="221034"/>
              </a:xfrm>
              <a:custGeom>
                <a:avLst/>
                <a:gdLst/>
                <a:ahLst/>
                <a:cxnLst/>
                <a:rect l="l" t="t" r="r" b="b"/>
                <a:pathLst>
                  <a:path w="4254" h="5625" extrusionOk="0">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rgbClr val="53A7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8" name="Google Shape;756;p31">
                <a:extLst>
                  <a:ext uri="{FF2B5EF4-FFF2-40B4-BE49-F238E27FC236}">
                    <a16:creationId xmlns:a16="http://schemas.microsoft.com/office/drawing/2014/main" id="{CABE281E-59B1-468E-9A92-54C402670897}"/>
                  </a:ext>
                </a:extLst>
              </p:cNvPr>
              <p:cNvSpPr/>
              <p:nvPr/>
            </p:nvSpPr>
            <p:spPr>
              <a:xfrm>
                <a:off x="5997618" y="2884126"/>
                <a:ext cx="87038" cy="62676"/>
              </a:xfrm>
              <a:custGeom>
                <a:avLst/>
                <a:gdLst/>
                <a:ahLst/>
                <a:cxnLst/>
                <a:rect l="l" t="t" r="r" b="b"/>
                <a:pathLst>
                  <a:path w="2215" h="1595" extrusionOk="0">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319" name="Google Shape;757;p31">
                <a:extLst>
                  <a:ext uri="{FF2B5EF4-FFF2-40B4-BE49-F238E27FC236}">
                    <a16:creationId xmlns:a16="http://schemas.microsoft.com/office/drawing/2014/main" id="{D725182E-569B-444C-AF60-C2D05DCD9E9B}"/>
                  </a:ext>
                </a:extLst>
              </p:cNvPr>
              <p:cNvGrpSpPr/>
              <p:nvPr/>
            </p:nvGrpSpPr>
            <p:grpSpPr>
              <a:xfrm>
                <a:off x="5932859" y="2488224"/>
                <a:ext cx="384109" cy="413192"/>
                <a:chOff x="5932859" y="2488224"/>
                <a:chExt cx="384109" cy="413192"/>
              </a:xfrm>
            </p:grpSpPr>
            <p:sp>
              <p:nvSpPr>
                <p:cNvPr id="332" name="Google Shape;758;p31">
                  <a:extLst>
                    <a:ext uri="{FF2B5EF4-FFF2-40B4-BE49-F238E27FC236}">
                      <a16:creationId xmlns:a16="http://schemas.microsoft.com/office/drawing/2014/main" id="{CF777556-7384-4A85-818F-34C18325C22A}"/>
                    </a:ext>
                  </a:extLst>
                </p:cNvPr>
                <p:cNvSpPr/>
                <p:nvPr/>
              </p:nvSpPr>
              <p:spPr>
                <a:xfrm>
                  <a:off x="5978835" y="2512234"/>
                  <a:ext cx="274515" cy="202880"/>
                </a:xfrm>
                <a:custGeom>
                  <a:avLst/>
                  <a:gdLst/>
                  <a:ahLst/>
                  <a:cxnLst/>
                  <a:rect l="l" t="t" r="r" b="b"/>
                  <a:pathLst>
                    <a:path w="6986" h="5163" extrusionOk="0">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3" name="Google Shape;759;p31">
                  <a:extLst>
                    <a:ext uri="{FF2B5EF4-FFF2-40B4-BE49-F238E27FC236}">
                      <a16:creationId xmlns:a16="http://schemas.microsoft.com/office/drawing/2014/main" id="{77003219-2057-43D9-AE18-7AFDAEC21159}"/>
                    </a:ext>
                  </a:extLst>
                </p:cNvPr>
                <p:cNvSpPr/>
                <p:nvPr/>
              </p:nvSpPr>
              <p:spPr>
                <a:xfrm>
                  <a:off x="6121163" y="2585716"/>
                  <a:ext cx="134743" cy="67745"/>
                </a:xfrm>
                <a:custGeom>
                  <a:avLst/>
                  <a:gdLst/>
                  <a:ahLst/>
                  <a:cxnLst/>
                  <a:rect l="l" t="t" r="r" b="b"/>
                  <a:pathLst>
                    <a:path w="3429" h="1724" extrusionOk="0">
                      <a:moveTo>
                        <a:pt x="2010" y="1"/>
                      </a:moveTo>
                      <a:lnTo>
                        <a:pt x="1" y="940"/>
                      </a:lnTo>
                      <a:lnTo>
                        <a:pt x="1" y="1723"/>
                      </a:lnTo>
                      <a:lnTo>
                        <a:pt x="3428" y="126"/>
                      </a:lnTo>
                      <a:cubicBezTo>
                        <a:pt x="3407" y="83"/>
                        <a:pt x="3385" y="44"/>
                        <a:pt x="3364" y="1"/>
                      </a:cubicBezTo>
                      <a:close/>
                    </a:path>
                  </a:pathLst>
                </a:custGeom>
                <a:solidFill>
                  <a:srgbClr val="A4D8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4" name="Google Shape;760;p31">
                  <a:extLst>
                    <a:ext uri="{FF2B5EF4-FFF2-40B4-BE49-F238E27FC236}">
                      <a16:creationId xmlns:a16="http://schemas.microsoft.com/office/drawing/2014/main" id="{0246E424-FC2E-4870-9A03-A0E2E4F8C8A3}"/>
                    </a:ext>
                  </a:extLst>
                </p:cNvPr>
                <p:cNvSpPr/>
                <p:nvPr/>
              </p:nvSpPr>
              <p:spPr>
                <a:xfrm>
                  <a:off x="6121163" y="2618607"/>
                  <a:ext cx="151364" cy="187319"/>
                </a:xfrm>
                <a:custGeom>
                  <a:avLst/>
                  <a:gdLst/>
                  <a:ahLst/>
                  <a:cxnLst/>
                  <a:rect l="l" t="t" r="r" b="b"/>
                  <a:pathLst>
                    <a:path w="3852" h="4767" extrusionOk="0">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rgbClr val="A4D8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5" name="Google Shape;761;p31">
                  <a:extLst>
                    <a:ext uri="{FF2B5EF4-FFF2-40B4-BE49-F238E27FC236}">
                      <a16:creationId xmlns:a16="http://schemas.microsoft.com/office/drawing/2014/main" id="{2223378A-FF94-4CEE-81E3-A3A2DCD0C2F9}"/>
                    </a:ext>
                  </a:extLst>
                </p:cNvPr>
                <p:cNvSpPr/>
                <p:nvPr/>
              </p:nvSpPr>
              <p:spPr>
                <a:xfrm>
                  <a:off x="6121163" y="2585716"/>
                  <a:ext cx="79022" cy="36977"/>
                </a:xfrm>
                <a:custGeom>
                  <a:avLst/>
                  <a:gdLst/>
                  <a:ahLst/>
                  <a:cxnLst/>
                  <a:rect l="l" t="t" r="r" b="b"/>
                  <a:pathLst>
                    <a:path w="2011" h="941" extrusionOk="0">
                      <a:moveTo>
                        <a:pt x="1" y="1"/>
                      </a:moveTo>
                      <a:lnTo>
                        <a:pt x="1" y="940"/>
                      </a:lnTo>
                      <a:lnTo>
                        <a:pt x="2010" y="1"/>
                      </a:lnTo>
                      <a:close/>
                    </a:path>
                  </a:pathLst>
                </a:custGeom>
                <a:solidFill>
                  <a:srgbClr val="C1E5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6" name="Google Shape;762;p31">
                  <a:extLst>
                    <a:ext uri="{FF2B5EF4-FFF2-40B4-BE49-F238E27FC236}">
                      <a16:creationId xmlns:a16="http://schemas.microsoft.com/office/drawing/2014/main" id="{8C9BD2B0-9481-4A2C-9846-6E86B5CD8A87}"/>
                    </a:ext>
                  </a:extLst>
                </p:cNvPr>
                <p:cNvSpPr/>
                <p:nvPr/>
              </p:nvSpPr>
              <p:spPr>
                <a:xfrm>
                  <a:off x="6121163" y="2590667"/>
                  <a:ext cx="151207" cy="135253"/>
                </a:xfrm>
                <a:custGeom>
                  <a:avLst/>
                  <a:gdLst/>
                  <a:ahLst/>
                  <a:cxnLst/>
                  <a:rect l="l" t="t" r="r" b="b"/>
                  <a:pathLst>
                    <a:path w="3848" h="3442" extrusionOk="0">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rgbClr val="C1E5F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7" name="Google Shape;763;p31">
                  <a:extLst>
                    <a:ext uri="{FF2B5EF4-FFF2-40B4-BE49-F238E27FC236}">
                      <a16:creationId xmlns:a16="http://schemas.microsoft.com/office/drawing/2014/main" id="{B23C1261-DC1F-4779-B2F5-BE0D0C063FA3}"/>
                    </a:ext>
                  </a:extLst>
                </p:cNvPr>
                <p:cNvSpPr/>
                <p:nvPr/>
              </p:nvSpPr>
              <p:spPr>
                <a:xfrm>
                  <a:off x="6027758" y="2725883"/>
                  <a:ext cx="93444" cy="79887"/>
                </a:xfrm>
                <a:custGeom>
                  <a:avLst/>
                  <a:gdLst/>
                  <a:ahLst/>
                  <a:cxnLst/>
                  <a:rect l="l" t="t" r="r" b="b"/>
                  <a:pathLst>
                    <a:path w="2378" h="2033" extrusionOk="0">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8" name="Google Shape;764;p31">
                  <a:extLst>
                    <a:ext uri="{FF2B5EF4-FFF2-40B4-BE49-F238E27FC236}">
                      <a16:creationId xmlns:a16="http://schemas.microsoft.com/office/drawing/2014/main" id="{2A5F8386-3558-4F94-8248-F80C245F0593}"/>
                    </a:ext>
                  </a:extLst>
                </p:cNvPr>
                <p:cNvSpPr/>
                <p:nvPr/>
              </p:nvSpPr>
              <p:spPr>
                <a:xfrm>
                  <a:off x="5976438" y="2533532"/>
                  <a:ext cx="264220" cy="154626"/>
                </a:xfrm>
                <a:custGeom>
                  <a:avLst/>
                  <a:gdLst/>
                  <a:ahLst/>
                  <a:cxnLst/>
                  <a:rect l="l" t="t" r="r" b="b"/>
                  <a:pathLst>
                    <a:path w="6724" h="3935" extrusionOk="0">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rgbClr val="FAFAF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9" name="Google Shape;765;p31">
                  <a:extLst>
                    <a:ext uri="{FF2B5EF4-FFF2-40B4-BE49-F238E27FC236}">
                      <a16:creationId xmlns:a16="http://schemas.microsoft.com/office/drawing/2014/main" id="{3A85122B-7A5C-447E-9FEF-C4929DF6A2C5}"/>
                    </a:ext>
                  </a:extLst>
                </p:cNvPr>
                <p:cNvSpPr/>
                <p:nvPr/>
              </p:nvSpPr>
              <p:spPr>
                <a:xfrm>
                  <a:off x="5988698" y="2653422"/>
                  <a:ext cx="132503" cy="115960"/>
                </a:xfrm>
                <a:custGeom>
                  <a:avLst/>
                  <a:gdLst/>
                  <a:ahLst/>
                  <a:cxnLst/>
                  <a:rect l="l" t="t" r="r" b="b"/>
                  <a:pathLst>
                    <a:path w="3372" h="2951" extrusionOk="0">
                      <a:moveTo>
                        <a:pt x="3372" y="0"/>
                      </a:moveTo>
                      <a:lnTo>
                        <a:pt x="1" y="1569"/>
                      </a:lnTo>
                      <a:cubicBezTo>
                        <a:pt x="220" y="2093"/>
                        <a:pt x="561" y="2570"/>
                        <a:pt x="995" y="2951"/>
                      </a:cubicBezTo>
                      <a:lnTo>
                        <a:pt x="3372" y="1845"/>
                      </a:lnTo>
                      <a:lnTo>
                        <a:pt x="3372" y="0"/>
                      </a:lnTo>
                      <a:close/>
                    </a:path>
                  </a:pathLst>
                </a:custGeom>
                <a:solidFill>
                  <a:srgbClr val="FAFAF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0" name="Google Shape;766;p31">
                  <a:extLst>
                    <a:ext uri="{FF2B5EF4-FFF2-40B4-BE49-F238E27FC236}">
                      <a16:creationId xmlns:a16="http://schemas.microsoft.com/office/drawing/2014/main" id="{A150837D-5F00-45F3-B9D5-1B5CF5480BD7}"/>
                    </a:ext>
                  </a:extLst>
                </p:cNvPr>
                <p:cNvSpPr/>
                <p:nvPr/>
              </p:nvSpPr>
              <p:spPr>
                <a:xfrm>
                  <a:off x="5932859" y="2488224"/>
                  <a:ext cx="384109" cy="340295"/>
                </a:xfrm>
                <a:custGeom>
                  <a:avLst/>
                  <a:gdLst/>
                  <a:ahLst/>
                  <a:cxnLst/>
                  <a:rect l="l" t="t" r="r" b="b"/>
                  <a:pathLst>
                    <a:path w="9775" h="8660" extrusionOk="0">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rgbClr val="53A7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1" name="Google Shape;767;p31">
                  <a:extLst>
                    <a:ext uri="{FF2B5EF4-FFF2-40B4-BE49-F238E27FC236}">
                      <a16:creationId xmlns:a16="http://schemas.microsoft.com/office/drawing/2014/main" id="{DA21BAB6-FECE-426D-B93C-A38F067F3DD2}"/>
                    </a:ext>
                  </a:extLst>
                </p:cNvPr>
                <p:cNvSpPr/>
                <p:nvPr/>
              </p:nvSpPr>
              <p:spPr>
                <a:xfrm>
                  <a:off x="6008032" y="2844399"/>
                  <a:ext cx="85231" cy="57017"/>
                </a:xfrm>
                <a:custGeom>
                  <a:avLst/>
                  <a:gdLst/>
                  <a:ahLst/>
                  <a:cxnLst/>
                  <a:rect l="l" t="t" r="r" b="b"/>
                  <a:pathLst>
                    <a:path w="2169" h="1451" extrusionOk="0">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20" name="Google Shape;768;p31">
                <a:extLst>
                  <a:ext uri="{FF2B5EF4-FFF2-40B4-BE49-F238E27FC236}">
                    <a16:creationId xmlns:a16="http://schemas.microsoft.com/office/drawing/2014/main" id="{175E73DD-E007-4C7A-BD64-6325A190D221}"/>
                  </a:ext>
                </a:extLst>
              </p:cNvPr>
              <p:cNvSpPr/>
              <p:nvPr/>
            </p:nvSpPr>
            <p:spPr>
              <a:xfrm>
                <a:off x="5515934" y="2262864"/>
                <a:ext cx="241782" cy="287011"/>
              </a:xfrm>
              <a:custGeom>
                <a:avLst/>
                <a:gdLst/>
                <a:ahLst/>
                <a:cxnLst/>
                <a:rect l="l" t="t" r="r" b="b"/>
                <a:pathLst>
                  <a:path w="6153" h="7304" extrusionOk="0">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1" name="Google Shape;769;p31">
                <a:extLst>
                  <a:ext uri="{FF2B5EF4-FFF2-40B4-BE49-F238E27FC236}">
                    <a16:creationId xmlns:a16="http://schemas.microsoft.com/office/drawing/2014/main" id="{04861098-EB60-47D4-89B6-1218A76B2344}"/>
                  </a:ext>
                </a:extLst>
              </p:cNvPr>
              <p:cNvSpPr/>
              <p:nvPr/>
            </p:nvSpPr>
            <p:spPr>
              <a:xfrm>
                <a:off x="5262046" y="2236615"/>
                <a:ext cx="531583" cy="693989"/>
              </a:xfrm>
              <a:custGeom>
                <a:avLst/>
                <a:gdLst/>
                <a:ahLst/>
                <a:cxnLst/>
                <a:rect l="l" t="t" r="r" b="b"/>
                <a:pathLst>
                  <a:path w="13528" h="17661" extrusionOk="0">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rgbClr val="4343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2" name="Google Shape;770;p31">
                <a:extLst>
                  <a:ext uri="{FF2B5EF4-FFF2-40B4-BE49-F238E27FC236}">
                    <a16:creationId xmlns:a16="http://schemas.microsoft.com/office/drawing/2014/main" id="{F7B57AEE-C6B1-47F0-B8A0-FB1EA41216FF}"/>
                  </a:ext>
                </a:extLst>
              </p:cNvPr>
              <p:cNvSpPr/>
              <p:nvPr/>
            </p:nvSpPr>
            <p:spPr>
              <a:xfrm>
                <a:off x="5622425" y="2234728"/>
                <a:ext cx="139969" cy="168772"/>
              </a:xfrm>
              <a:custGeom>
                <a:avLst/>
                <a:gdLst/>
                <a:ahLst/>
                <a:cxnLst/>
                <a:rect l="l" t="t" r="r" b="b"/>
                <a:pathLst>
                  <a:path w="3562" h="4295" extrusionOk="0">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rgbClr val="4343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3" name="Google Shape;771;p31">
                <a:extLst>
                  <a:ext uri="{FF2B5EF4-FFF2-40B4-BE49-F238E27FC236}">
                    <a16:creationId xmlns:a16="http://schemas.microsoft.com/office/drawing/2014/main" id="{0E3F21A8-DE66-4A1A-BF75-B1E8CF471138}"/>
                  </a:ext>
                </a:extLst>
              </p:cNvPr>
              <p:cNvSpPr/>
              <p:nvPr/>
            </p:nvSpPr>
            <p:spPr>
              <a:xfrm>
                <a:off x="5652761" y="2389278"/>
                <a:ext cx="53756" cy="71281"/>
              </a:xfrm>
              <a:custGeom>
                <a:avLst/>
                <a:gdLst/>
                <a:ahLst/>
                <a:cxnLst/>
                <a:rect l="l" t="t" r="r" b="b"/>
                <a:pathLst>
                  <a:path w="1368" h="1814" extrusionOk="0">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4" name="Google Shape;772;p31">
                <a:extLst>
                  <a:ext uri="{FF2B5EF4-FFF2-40B4-BE49-F238E27FC236}">
                    <a16:creationId xmlns:a16="http://schemas.microsoft.com/office/drawing/2014/main" id="{E2612056-88A0-4FC1-8B0C-D1682B4A2099}"/>
                  </a:ext>
                </a:extLst>
              </p:cNvPr>
              <p:cNvSpPr/>
              <p:nvPr/>
            </p:nvSpPr>
            <p:spPr>
              <a:xfrm>
                <a:off x="5313405" y="3095694"/>
                <a:ext cx="369137" cy="1584964"/>
              </a:xfrm>
              <a:custGeom>
                <a:avLst/>
                <a:gdLst/>
                <a:ahLst/>
                <a:cxnLst/>
                <a:rect l="l" t="t" r="r" b="b"/>
                <a:pathLst>
                  <a:path w="9394" h="40335" extrusionOk="0">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rgbClr val="4343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5" name="Google Shape;773;p31">
                <a:extLst>
                  <a:ext uri="{FF2B5EF4-FFF2-40B4-BE49-F238E27FC236}">
                    <a16:creationId xmlns:a16="http://schemas.microsoft.com/office/drawing/2014/main" id="{5976C618-FAAF-49DD-A155-5BC5B0E9EABE}"/>
                  </a:ext>
                </a:extLst>
              </p:cNvPr>
              <p:cNvSpPr/>
              <p:nvPr/>
            </p:nvSpPr>
            <p:spPr>
              <a:xfrm>
                <a:off x="5296587" y="4630420"/>
                <a:ext cx="147042" cy="51948"/>
              </a:xfrm>
              <a:custGeom>
                <a:avLst/>
                <a:gdLst/>
                <a:ahLst/>
                <a:cxnLst/>
                <a:rect l="l" t="t" r="r" b="b"/>
                <a:pathLst>
                  <a:path w="3742" h="1322" extrusionOk="0">
                    <a:moveTo>
                      <a:pt x="3741" y="1"/>
                    </a:moveTo>
                    <a:lnTo>
                      <a:pt x="62" y="94"/>
                    </a:lnTo>
                    <a:lnTo>
                      <a:pt x="1" y="1321"/>
                    </a:lnTo>
                    <a:lnTo>
                      <a:pt x="3454" y="1321"/>
                    </a:lnTo>
                    <a:lnTo>
                      <a:pt x="3741" y="1"/>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6" name="Google Shape;774;p31">
                <a:extLst>
                  <a:ext uri="{FF2B5EF4-FFF2-40B4-BE49-F238E27FC236}">
                    <a16:creationId xmlns:a16="http://schemas.microsoft.com/office/drawing/2014/main" id="{C611DBE2-7B6F-4441-97ED-E90D14A488BC}"/>
                  </a:ext>
                </a:extLst>
              </p:cNvPr>
              <p:cNvSpPr/>
              <p:nvPr/>
            </p:nvSpPr>
            <p:spPr>
              <a:xfrm>
                <a:off x="5519157" y="3329738"/>
                <a:ext cx="124329" cy="472955"/>
              </a:xfrm>
              <a:custGeom>
                <a:avLst/>
                <a:gdLst/>
                <a:ahLst/>
                <a:cxnLst/>
                <a:rect l="l" t="t" r="r" b="b"/>
                <a:pathLst>
                  <a:path w="3164" h="12036" extrusionOk="0">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7" name="Google Shape;775;p31">
                <a:extLst>
                  <a:ext uri="{FF2B5EF4-FFF2-40B4-BE49-F238E27FC236}">
                    <a16:creationId xmlns:a16="http://schemas.microsoft.com/office/drawing/2014/main" id="{511E223E-8BC6-462A-AFD1-259E1D949FE9}"/>
                  </a:ext>
                </a:extLst>
              </p:cNvPr>
              <p:cNvSpPr/>
              <p:nvPr/>
            </p:nvSpPr>
            <p:spPr>
              <a:xfrm>
                <a:off x="5540180" y="3095694"/>
                <a:ext cx="271293" cy="1584964"/>
              </a:xfrm>
              <a:custGeom>
                <a:avLst/>
                <a:gdLst/>
                <a:ahLst/>
                <a:cxnLst/>
                <a:rect l="l" t="t" r="r" b="b"/>
                <a:pathLst>
                  <a:path w="6904" h="40335" extrusionOk="0">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rgbClr val="4343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8" name="Google Shape;776;p31">
                <a:extLst>
                  <a:ext uri="{FF2B5EF4-FFF2-40B4-BE49-F238E27FC236}">
                    <a16:creationId xmlns:a16="http://schemas.microsoft.com/office/drawing/2014/main" id="{24CF8A2F-AAFF-4DFB-BBD7-219488C2ADCF}"/>
                  </a:ext>
                </a:extLst>
              </p:cNvPr>
              <p:cNvSpPr/>
              <p:nvPr/>
            </p:nvSpPr>
            <p:spPr>
              <a:xfrm>
                <a:off x="5624115" y="4630420"/>
                <a:ext cx="146885" cy="51948"/>
              </a:xfrm>
              <a:custGeom>
                <a:avLst/>
                <a:gdLst/>
                <a:ahLst/>
                <a:cxnLst/>
                <a:rect l="l" t="t" r="r" b="b"/>
                <a:pathLst>
                  <a:path w="3738" h="1322" extrusionOk="0">
                    <a:moveTo>
                      <a:pt x="3737" y="1"/>
                    </a:moveTo>
                    <a:lnTo>
                      <a:pt x="0" y="94"/>
                    </a:lnTo>
                    <a:lnTo>
                      <a:pt x="61" y="1321"/>
                    </a:lnTo>
                    <a:lnTo>
                      <a:pt x="3449" y="1321"/>
                    </a:lnTo>
                    <a:lnTo>
                      <a:pt x="3737" y="1"/>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9" name="Google Shape;777;p31">
                <a:extLst>
                  <a:ext uri="{FF2B5EF4-FFF2-40B4-BE49-F238E27FC236}">
                    <a16:creationId xmlns:a16="http://schemas.microsoft.com/office/drawing/2014/main" id="{4C8BC6F6-CDF2-47D7-85C7-D1145FF29AF6}"/>
                  </a:ext>
                </a:extLst>
              </p:cNvPr>
              <p:cNvSpPr/>
              <p:nvPr/>
            </p:nvSpPr>
            <p:spPr>
              <a:xfrm>
                <a:off x="5439505" y="3075574"/>
                <a:ext cx="333025" cy="33872"/>
              </a:xfrm>
              <a:custGeom>
                <a:avLst/>
                <a:gdLst/>
                <a:ahLst/>
                <a:cxnLst/>
                <a:rect l="l" t="t" r="r" b="b"/>
                <a:pathLst>
                  <a:path w="8475" h="862" extrusionOk="0">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0" name="Google Shape;778;p31">
                <a:extLst>
                  <a:ext uri="{FF2B5EF4-FFF2-40B4-BE49-F238E27FC236}">
                    <a16:creationId xmlns:a16="http://schemas.microsoft.com/office/drawing/2014/main" id="{227A6DF2-432A-4841-B08E-51489EC9C778}"/>
                  </a:ext>
                </a:extLst>
              </p:cNvPr>
              <p:cNvSpPr/>
              <p:nvPr/>
            </p:nvSpPr>
            <p:spPr>
              <a:xfrm>
                <a:off x="5484459" y="3073177"/>
                <a:ext cx="18115" cy="39216"/>
              </a:xfrm>
              <a:custGeom>
                <a:avLst/>
                <a:gdLst/>
                <a:ahLst/>
                <a:cxnLst/>
                <a:rect l="l" t="t" r="r" b="b"/>
                <a:pathLst>
                  <a:path w="461" h="998" extrusionOk="0">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rgbClr val="6666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1" name="Google Shape;779;p31">
                <a:extLst>
                  <a:ext uri="{FF2B5EF4-FFF2-40B4-BE49-F238E27FC236}">
                    <a16:creationId xmlns:a16="http://schemas.microsoft.com/office/drawing/2014/main" id="{26B81FC3-37B8-4EA6-BF70-B1AC9CFBA05E}"/>
                  </a:ext>
                </a:extLst>
              </p:cNvPr>
              <p:cNvSpPr/>
              <p:nvPr/>
            </p:nvSpPr>
            <p:spPr>
              <a:xfrm>
                <a:off x="5684512" y="3073177"/>
                <a:ext cx="18076" cy="39216"/>
              </a:xfrm>
              <a:custGeom>
                <a:avLst/>
                <a:gdLst/>
                <a:ahLst/>
                <a:cxnLst/>
                <a:rect l="l" t="t" r="r" b="b"/>
                <a:pathLst>
                  <a:path w="460" h="998" extrusionOk="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rgbClr val="6666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
        <p:nvSpPr>
          <p:cNvPr id="385" name="TextBox 384">
            <a:extLst>
              <a:ext uri="{FF2B5EF4-FFF2-40B4-BE49-F238E27FC236}">
                <a16:creationId xmlns:a16="http://schemas.microsoft.com/office/drawing/2014/main" id="{B5A33BDB-FA19-43D2-8C1A-486C5A2A34EB}"/>
              </a:ext>
            </a:extLst>
          </p:cNvPr>
          <p:cNvSpPr txBox="1"/>
          <p:nvPr/>
        </p:nvSpPr>
        <p:spPr>
          <a:xfrm>
            <a:off x="471750" y="808592"/>
            <a:ext cx="3644420" cy="3631763"/>
          </a:xfrm>
          <a:prstGeom prst="rect">
            <a:avLst/>
          </a:prstGeom>
          <a:solidFill>
            <a:schemeClr val="accent4">
              <a:lumMod val="20000"/>
              <a:lumOff val="8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ka-GE" sz="1800" dirty="0">
                <a:solidFill>
                  <a:srgbClr val="434343"/>
                </a:solidFill>
              </a:rPr>
              <a:t>ჩვენი მიზანია, მივაწოდოთ ფედერაციას საჭირო პროგრამული უზრუნველყოფა და გავამარტივოთ გარკვეული პროცესების წარმართვა. </a:t>
            </a:r>
            <a:endParaRPr lang="ka-GE" sz="1800" dirty="0">
              <a:solidFill>
                <a:srgbClr val="434343"/>
              </a:solidFill>
              <a:sym typeface="Staatliches"/>
            </a:endParaRPr>
          </a:p>
          <a:p>
            <a:pPr marL="742950" indent="-742950">
              <a:buAutoNum type="arabicPeriod"/>
            </a:pPr>
            <a:endParaRPr lang="en" sz="1800" dirty="0">
              <a:solidFill>
                <a:srgbClr val="434343"/>
              </a:solidFill>
              <a:latin typeface="Staatliches"/>
              <a:sym typeface="Staatliches"/>
            </a:endParaRPr>
          </a:p>
          <a:p>
            <a:endParaRPr kumimoji="0" lang="en" sz="3600" b="0" i="0" u="none" strike="noStrike" kern="0" cap="none" spc="0" normalizeH="0" baseline="0" noProof="0" dirty="0">
              <a:ln>
                <a:noFill/>
              </a:ln>
              <a:solidFill>
                <a:srgbClr val="434343"/>
              </a:solidFill>
              <a:effectLst/>
              <a:uLnTx/>
              <a:uFillTx/>
              <a:latin typeface="Staatliches"/>
              <a:sym typeface="Staatliches"/>
            </a:endParaRPr>
          </a:p>
          <a:p>
            <a:r>
              <a:rPr kumimoji="0" lang="en" sz="3600" b="0" i="0" u="none" strike="noStrike" kern="0" cap="none" spc="0" normalizeH="0" baseline="0" noProof="0" dirty="0">
                <a:ln>
                  <a:noFill/>
                </a:ln>
                <a:solidFill>
                  <a:srgbClr val="434343"/>
                </a:solidFill>
                <a:effectLst/>
                <a:uLnTx/>
                <a:uFillTx/>
                <a:latin typeface="Staatliches"/>
                <a:sym typeface="Staatliches"/>
              </a:rPr>
              <a:t> </a:t>
            </a:r>
            <a:endParaRPr kumimoji="0" lang="ka-GE" sz="3600" b="0" i="0" u="none" strike="noStrike" kern="0" cap="none" spc="0" normalizeH="0" baseline="0" noProof="0" dirty="0">
              <a:ln>
                <a:noFill/>
              </a:ln>
              <a:solidFill>
                <a:srgbClr val="434343"/>
              </a:solidFill>
              <a:effectLst/>
              <a:uLnTx/>
              <a:uFillTx/>
              <a:latin typeface="Staatliches"/>
              <a:sym typeface="Staatliches"/>
            </a:endParaRPr>
          </a:p>
          <a:p>
            <a:endParaRPr lang="ka-GE" sz="3600" dirty="0">
              <a:solidFill>
                <a:srgbClr val="434343"/>
              </a:solidFill>
              <a:sym typeface="Staatliches"/>
            </a:endParaRPr>
          </a:p>
          <a:p>
            <a:endParaRPr lang="en-US" dirty="0"/>
          </a:p>
        </p:txBody>
      </p:sp>
      <p:sp>
        <p:nvSpPr>
          <p:cNvPr id="193" name="TextBox 192">
            <a:extLst>
              <a:ext uri="{FF2B5EF4-FFF2-40B4-BE49-F238E27FC236}">
                <a16:creationId xmlns:a16="http://schemas.microsoft.com/office/drawing/2014/main" id="{F001A24A-279C-4E6E-8333-E2B10EAFF093}"/>
              </a:ext>
            </a:extLst>
          </p:cNvPr>
          <p:cNvSpPr txBox="1"/>
          <p:nvPr/>
        </p:nvSpPr>
        <p:spPr>
          <a:xfrm>
            <a:off x="1227717" y="2664955"/>
            <a:ext cx="1234195" cy="369332"/>
          </a:xfrm>
          <a:prstGeom prst="rect">
            <a:avLst/>
          </a:prstGeom>
          <a:noFill/>
        </p:spPr>
        <p:txBody>
          <a:bodyPr wrap="square">
            <a:spAutoFit/>
          </a:bodyPr>
          <a:lstStyle/>
          <a:p>
            <a:pPr marL="285750" indent="-285750">
              <a:buFont typeface="Wingdings" panose="05000000000000000000" pitchFamily="2" charset="2"/>
              <a:buChar char="q"/>
            </a:pPr>
            <a:r>
              <a:rPr lang="ka-GE" sz="1800" b="1" dirty="0">
                <a:solidFill>
                  <a:srgbClr val="434343"/>
                </a:solidFill>
                <a:latin typeface="+mn-lt"/>
                <a:ea typeface="+mn-ea"/>
                <a:cs typeface="+mn-cs"/>
              </a:rPr>
              <a:t>ტაბლო</a:t>
            </a:r>
            <a:endParaRPr lang="en-US" sz="1800" b="1" dirty="0">
              <a:solidFill>
                <a:srgbClr val="434343"/>
              </a:solidFill>
              <a:latin typeface="+mn-lt"/>
              <a:ea typeface="+mn-ea"/>
              <a:cs typeface="+mn-cs"/>
            </a:endParaRPr>
          </a:p>
        </p:txBody>
      </p:sp>
      <p:sp>
        <p:nvSpPr>
          <p:cNvPr id="194" name="TextBox 193">
            <a:extLst>
              <a:ext uri="{FF2B5EF4-FFF2-40B4-BE49-F238E27FC236}">
                <a16:creationId xmlns:a16="http://schemas.microsoft.com/office/drawing/2014/main" id="{797A24B2-E705-4ABC-BFBC-6E3B499B9071}"/>
              </a:ext>
            </a:extLst>
          </p:cNvPr>
          <p:cNvSpPr txBox="1"/>
          <p:nvPr/>
        </p:nvSpPr>
        <p:spPr>
          <a:xfrm>
            <a:off x="1206351" y="3184886"/>
            <a:ext cx="2224623" cy="369332"/>
          </a:xfrm>
          <a:prstGeom prst="rect">
            <a:avLst/>
          </a:prstGeom>
          <a:noFill/>
        </p:spPr>
        <p:txBody>
          <a:bodyPr wrap="square">
            <a:spAutoFit/>
          </a:bodyPr>
          <a:lstStyle/>
          <a:p>
            <a:pPr marL="285750" indent="-285750">
              <a:buFont typeface="Wingdings" panose="05000000000000000000" pitchFamily="2" charset="2"/>
              <a:buChar char="q"/>
            </a:pPr>
            <a:r>
              <a:rPr lang="ka-GE" sz="1800" b="1" dirty="0">
                <a:solidFill>
                  <a:srgbClr val="434343"/>
                </a:solidFill>
                <a:latin typeface="+mn-lt"/>
                <a:ea typeface="+mn-ea"/>
                <a:cs typeface="+mn-cs"/>
              </a:rPr>
              <a:t>მონაცემთა ბაზა</a:t>
            </a:r>
            <a:endParaRPr lang="en-US" sz="1800" b="1" dirty="0">
              <a:solidFill>
                <a:srgbClr val="434343"/>
              </a:solidFill>
              <a:latin typeface="+mn-lt"/>
              <a:ea typeface="+mn-ea"/>
              <a:cs typeface="+mn-cs"/>
            </a:endParaRPr>
          </a:p>
        </p:txBody>
      </p:sp>
      <p:sp>
        <p:nvSpPr>
          <p:cNvPr id="195" name="TextBox 194">
            <a:extLst>
              <a:ext uri="{FF2B5EF4-FFF2-40B4-BE49-F238E27FC236}">
                <a16:creationId xmlns:a16="http://schemas.microsoft.com/office/drawing/2014/main" id="{B9B739D6-8DB0-41EC-B74F-D0417CDBC89F}"/>
              </a:ext>
            </a:extLst>
          </p:cNvPr>
          <p:cNvSpPr txBox="1"/>
          <p:nvPr/>
        </p:nvSpPr>
        <p:spPr>
          <a:xfrm>
            <a:off x="1195996" y="3704817"/>
            <a:ext cx="2220655" cy="369332"/>
          </a:xfrm>
          <a:prstGeom prst="rect">
            <a:avLst/>
          </a:prstGeom>
          <a:noFill/>
        </p:spPr>
        <p:txBody>
          <a:bodyPr wrap="square">
            <a:spAutoFit/>
          </a:bodyPr>
          <a:lstStyle/>
          <a:p>
            <a:pPr marL="285750" indent="-285750">
              <a:buFont typeface="Wingdings" panose="05000000000000000000" pitchFamily="2" charset="2"/>
              <a:buChar char="q"/>
            </a:pPr>
            <a:r>
              <a:rPr lang="ka-GE" sz="1800" b="1" dirty="0">
                <a:solidFill>
                  <a:srgbClr val="434343"/>
                </a:solidFill>
                <a:latin typeface="+mn-lt"/>
                <a:ea typeface="+mn-ea"/>
                <a:cs typeface="+mn-cs"/>
              </a:rPr>
              <a:t>ვებ-პორტალი</a:t>
            </a:r>
            <a:endParaRPr lang="en-US" sz="1800" b="1" dirty="0">
              <a:solidFill>
                <a:srgbClr val="434343"/>
              </a:solidFill>
              <a:latin typeface="+mn-lt"/>
              <a:ea typeface="+mn-ea"/>
              <a:cs typeface="+mn-cs"/>
            </a:endParaRPr>
          </a:p>
        </p:txBody>
      </p:sp>
      <p:sp>
        <p:nvSpPr>
          <p:cNvPr id="196" name="Google Shape;176;p30">
            <a:extLst>
              <a:ext uri="{FF2B5EF4-FFF2-40B4-BE49-F238E27FC236}">
                <a16:creationId xmlns:a16="http://schemas.microsoft.com/office/drawing/2014/main" id="{A310295A-9E74-40D5-A0EB-5E86F6BCCDA0}"/>
              </a:ext>
            </a:extLst>
          </p:cNvPr>
          <p:cNvSpPr txBox="1">
            <a:spLocks/>
          </p:cNvSpPr>
          <p:nvPr/>
        </p:nvSpPr>
        <p:spPr>
          <a:xfrm rot="5400000">
            <a:off x="7028949" y="1426764"/>
            <a:ext cx="2913300" cy="48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a-GE" sz="2400" b="1" dirty="0">
                <a:solidFill>
                  <a:schemeClr val="dk1"/>
                </a:solidFill>
                <a:sym typeface="Livvic"/>
              </a:rPr>
              <a:t>მიზანი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194" grpId="0"/>
      <p:bldP spid="19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a-GE" dirty="0"/>
              <a:t>ამოცანები</a:t>
            </a:r>
            <a:br>
              <a:rPr lang="ka-GE" dirty="0"/>
            </a:br>
            <a:endParaRPr dirty="0"/>
          </a:p>
        </p:txBody>
      </p:sp>
      <p:sp>
        <p:nvSpPr>
          <p:cNvPr id="177" name="Google Shape;177;p30"/>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3607486" y="-25500"/>
            <a:ext cx="3607500" cy="263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0" y="2632200"/>
            <a:ext cx="36075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txBox="1">
            <a:spLocks noGrp="1"/>
          </p:cNvSpPr>
          <p:nvPr>
            <p:ph type="subTitle" idx="1"/>
          </p:nvPr>
        </p:nvSpPr>
        <p:spPr>
          <a:xfrm>
            <a:off x="-210627" y="392391"/>
            <a:ext cx="3677901" cy="2102585"/>
          </a:xfrm>
          <a:prstGeom prst="rect">
            <a:avLst/>
          </a:prstGeom>
        </p:spPr>
        <p:txBody>
          <a:bodyPr spcFirstLastPara="1" wrap="square" lIns="91425" tIns="91425" rIns="91425" bIns="91425" anchor="t" anchorCtr="0">
            <a:noAutofit/>
          </a:bodyPr>
          <a:lstStyle/>
          <a:p>
            <a:pPr marL="742950" lvl="1" indent="-285750">
              <a:lnSpc>
                <a:spcPct val="107000"/>
              </a:lnSpc>
              <a:buFont typeface="Wingdings" panose="05000000000000000000" pitchFamily="2" charset="2"/>
              <a:buChar char="Ø"/>
            </a:pPr>
            <a:r>
              <a:rPr lang="ka-GE" sz="1400" dirty="0">
                <a:effectLst/>
                <a:latin typeface="Sylfaen" panose="010A0502050306030303" pitchFamily="18" charset="0"/>
                <a:ea typeface="Calibri" panose="020F0502020204030204" pitchFamily="34" charset="0"/>
                <a:cs typeface="Sylfaen" panose="010A0502050306030303" pitchFamily="18" charset="0"/>
              </a:rPr>
              <a:t>ტაბლოს</a:t>
            </a:r>
            <a:r>
              <a:rPr lang="ka-GE" sz="1400" dirty="0">
                <a:effectLst/>
                <a:latin typeface="Sylfaen" panose="010A0502050306030303" pitchFamily="18" charset="0"/>
                <a:ea typeface="Calibri" panose="020F0502020204030204" pitchFamily="34" charset="0"/>
                <a:cs typeface="Times New Roman" panose="02020603050405020304" pitchFamily="18" charset="0"/>
              </a:rPr>
              <a:t> დიზაინის შექმნა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Wingdings" panose="05000000000000000000" pitchFamily="2" charset="2"/>
              <a:buChar char="Ø"/>
            </a:pPr>
            <a:r>
              <a:rPr lang="ka-GE" sz="1400" dirty="0">
                <a:effectLst/>
                <a:latin typeface="Sylfaen" panose="010A0502050306030303" pitchFamily="18" charset="0"/>
                <a:ea typeface="Calibri" panose="020F0502020204030204" pitchFamily="34" charset="0"/>
                <a:cs typeface="Sylfaen" panose="010A0502050306030303" pitchFamily="18" charset="0"/>
              </a:rPr>
              <a:t>იმპლემენტაციის</a:t>
            </a:r>
            <a:r>
              <a:rPr lang="ka-GE" sz="1400" dirty="0">
                <a:effectLst/>
                <a:latin typeface="Calibri" panose="020F0502020204030204" pitchFamily="34" charset="0"/>
                <a:ea typeface="Calibri" panose="020F0502020204030204" pitchFamily="34" charset="0"/>
                <a:cs typeface="Times New Roman" panose="02020603050405020304" pitchFamily="18" charset="0"/>
              </a:rPr>
              <a:t> </a:t>
            </a:r>
            <a:r>
              <a:rPr lang="ka-GE" sz="1400" dirty="0">
                <a:effectLst/>
                <a:latin typeface="Sylfaen" panose="010A0502050306030303" pitchFamily="18" charset="0"/>
                <a:ea typeface="Calibri" panose="020F0502020204030204" pitchFamily="34" charset="0"/>
                <a:cs typeface="Sylfaen" panose="010A0502050306030303" pitchFamily="18" charset="0"/>
              </a:rPr>
              <a:t>დაწერა</a:t>
            </a:r>
            <a:r>
              <a:rPr lang="ka-GE" sz="1400" dirty="0">
                <a:effectLst/>
                <a:latin typeface="Calibri" panose="020F0502020204030204" pitchFamily="34" charset="0"/>
                <a:ea typeface="Calibri" panose="020F0502020204030204" pitchFamily="34" charset="0"/>
                <a:cs typeface="Times New Roman" panose="02020603050405020304" pitchFamily="18" charset="0"/>
              </a:rPr>
              <a:t>.</a:t>
            </a:r>
            <a:r>
              <a:rPr lang="ka-GE" sz="1400" dirty="0">
                <a:effectLst/>
                <a:latin typeface="Sylfaen" panose="010A0502050306030303"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Ø"/>
            </a:pPr>
            <a:r>
              <a:rPr lang="ka-GE" sz="1400" dirty="0">
                <a:effectLst/>
                <a:latin typeface="Sylfaen" panose="010A0502050306030303" pitchFamily="18" charset="0"/>
                <a:ea typeface="Calibri" panose="020F0502020204030204" pitchFamily="34" charset="0"/>
                <a:cs typeface="Sylfaen" panose="010A0502050306030303" pitchFamily="18" charset="0"/>
              </a:rPr>
              <a:t>პროგრამული უზრუნველყოფის ტესტირება</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rtl="0">
              <a:spcBef>
                <a:spcPts val="0"/>
              </a:spcBef>
              <a:spcAft>
                <a:spcPts val="0"/>
              </a:spcAft>
              <a:buAutoNum type="arabicParenR"/>
            </a:pPr>
            <a:endParaRPr sz="1200" dirty="0"/>
          </a:p>
        </p:txBody>
      </p:sp>
      <p:sp>
        <p:nvSpPr>
          <p:cNvPr id="182" name="Google Shape;182;p30"/>
          <p:cNvSpPr txBox="1">
            <a:spLocks noGrp="1"/>
          </p:cNvSpPr>
          <p:nvPr>
            <p:ph type="subTitle" idx="3"/>
          </p:nvPr>
        </p:nvSpPr>
        <p:spPr>
          <a:xfrm>
            <a:off x="3380937" y="742918"/>
            <a:ext cx="3775460" cy="1808001"/>
          </a:xfrm>
          <a:prstGeom prst="rect">
            <a:avLst/>
          </a:prstGeom>
        </p:spPr>
        <p:txBody>
          <a:bodyPr spcFirstLastPara="1" wrap="square" lIns="91425" tIns="91425" rIns="91425" bIns="91425" anchor="t" anchorCtr="0">
            <a:noAutofit/>
          </a:bodyPr>
          <a:lstStyle/>
          <a:p>
            <a:pPr marL="742950" lvl="1" indent="-285750">
              <a:lnSpc>
                <a:spcPct val="107000"/>
              </a:lnSpc>
              <a:buFont typeface="Wingdings" panose="05000000000000000000" pitchFamily="2" charset="2"/>
              <a:buChar char="Ø"/>
            </a:pPr>
            <a:r>
              <a:rPr lang="ka-GE" sz="1400" dirty="0">
                <a:solidFill>
                  <a:schemeClr val="bg1">
                    <a:lumMod val="95000"/>
                  </a:schemeClr>
                </a:solidFill>
                <a:latin typeface="Sylfaen" panose="010A0502050306030303" pitchFamily="18" charset="0"/>
              </a:rPr>
              <a:t>სისტემის ორგანიზების დაგეგმვა	</a:t>
            </a:r>
          </a:p>
          <a:p>
            <a:pPr marL="742950" lvl="1" indent="-285750">
              <a:lnSpc>
                <a:spcPct val="107000"/>
              </a:lnSpc>
              <a:buFont typeface="Wingdings" panose="05000000000000000000" pitchFamily="2" charset="2"/>
              <a:buChar char="Ø"/>
            </a:pPr>
            <a:r>
              <a:rPr lang="ka-GE" sz="1400" dirty="0">
                <a:solidFill>
                  <a:schemeClr val="bg1">
                    <a:lumMod val="95000"/>
                  </a:schemeClr>
                </a:solidFill>
                <a:latin typeface="Sylfaen" panose="010A0502050306030303" pitchFamily="18" charset="0"/>
              </a:rPr>
              <a:t>იმპლემენტაციის დაწერა.	</a:t>
            </a:r>
            <a:endParaRPr lang="en-US" sz="1400" dirty="0">
              <a:solidFill>
                <a:schemeClr val="bg1">
                  <a:lumMod val="95000"/>
                </a:schemeClr>
              </a:solidFill>
              <a:latin typeface="Sylfaen" panose="010A0502050306030303" pitchFamily="18" charset="0"/>
            </a:endParaRPr>
          </a:p>
          <a:p>
            <a:pPr marL="0" lvl="0" indent="0" algn="l" rtl="0">
              <a:spcBef>
                <a:spcPts val="0"/>
              </a:spcBef>
              <a:spcAft>
                <a:spcPts val="0"/>
              </a:spcAft>
              <a:buNone/>
            </a:pPr>
            <a:endParaRPr sz="1600" dirty="0">
              <a:solidFill>
                <a:schemeClr val="bg1">
                  <a:lumMod val="95000"/>
                </a:schemeClr>
              </a:solidFill>
            </a:endParaRPr>
          </a:p>
        </p:txBody>
      </p:sp>
      <p:sp>
        <p:nvSpPr>
          <p:cNvPr id="183" name="Google Shape;183;p30"/>
          <p:cNvSpPr txBox="1">
            <a:spLocks noGrp="1"/>
          </p:cNvSpPr>
          <p:nvPr>
            <p:ph type="subTitle" idx="5"/>
          </p:nvPr>
        </p:nvSpPr>
        <p:spPr>
          <a:xfrm>
            <a:off x="-272019" y="2865445"/>
            <a:ext cx="4002348" cy="1628110"/>
          </a:xfrm>
          <a:prstGeom prst="rect">
            <a:avLst/>
          </a:prstGeom>
        </p:spPr>
        <p:txBody>
          <a:bodyPr spcFirstLastPara="1" wrap="square" lIns="91425" tIns="91425" rIns="91425" bIns="91425" anchor="t" anchorCtr="0">
            <a:noAutofit/>
          </a:bodyPr>
          <a:lstStyle/>
          <a:p>
            <a:pPr marL="742950" lvl="1" indent="-285750">
              <a:lnSpc>
                <a:spcPct val="107000"/>
              </a:lnSpc>
              <a:buFont typeface="Wingdings" panose="05000000000000000000" pitchFamily="2" charset="2"/>
              <a:buChar char="Ø"/>
            </a:pPr>
            <a:r>
              <a:rPr lang="ka-GE" sz="1400" dirty="0">
                <a:solidFill>
                  <a:schemeClr val="bg1">
                    <a:lumMod val="95000"/>
                  </a:schemeClr>
                </a:solidFill>
                <a:latin typeface="Sylfaen" panose="010A0502050306030303" pitchFamily="18" charset="0"/>
              </a:rPr>
              <a:t>მომხმარებულზე ორიენტირებული დიზაინის შექმნა</a:t>
            </a:r>
          </a:p>
          <a:p>
            <a:pPr marL="742950" lvl="1" indent="-285750">
              <a:lnSpc>
                <a:spcPct val="107000"/>
              </a:lnSpc>
              <a:buFont typeface="Wingdings" panose="05000000000000000000" pitchFamily="2" charset="2"/>
              <a:buChar char="Ø"/>
            </a:pPr>
            <a:r>
              <a:rPr lang="ka-GE" sz="1400" dirty="0">
                <a:solidFill>
                  <a:schemeClr val="bg1">
                    <a:lumMod val="95000"/>
                  </a:schemeClr>
                </a:solidFill>
                <a:latin typeface="Sylfaen" panose="010A0502050306030303" pitchFamily="18" charset="0"/>
              </a:rPr>
              <a:t>ინტერფეისის იმპლემენტაცია</a:t>
            </a:r>
          </a:p>
          <a:p>
            <a:pPr marL="742950" lvl="1" indent="-285750">
              <a:lnSpc>
                <a:spcPct val="107000"/>
              </a:lnSpc>
              <a:buFont typeface="Wingdings" panose="05000000000000000000" pitchFamily="2" charset="2"/>
              <a:buChar char="Ø"/>
            </a:pPr>
            <a:r>
              <a:rPr lang="ka-GE" sz="1400" dirty="0">
                <a:solidFill>
                  <a:schemeClr val="bg1">
                    <a:lumMod val="95000"/>
                  </a:schemeClr>
                </a:solidFill>
                <a:latin typeface="Sylfaen" panose="010A0502050306030303" pitchFamily="18" charset="0"/>
              </a:rPr>
              <a:t>საიტის ფუნქნციონალურად გამართვა და შექმნილი ბაზების ჩაშენება</a:t>
            </a:r>
            <a:endParaRPr lang="en-US" sz="1400" dirty="0">
              <a:solidFill>
                <a:schemeClr val="bg1">
                  <a:lumMod val="95000"/>
                </a:schemeClr>
              </a:solidFill>
              <a:latin typeface="Sylfaen" panose="010A0502050306030303" pitchFamily="18" charset="0"/>
            </a:endParaRPr>
          </a:p>
          <a:p>
            <a:pPr marL="742950" lvl="1" indent="-285750">
              <a:lnSpc>
                <a:spcPct val="107000"/>
              </a:lnSpc>
              <a:buFont typeface="Wingdings" panose="05000000000000000000" pitchFamily="2" charset="2"/>
              <a:buChar char="Ø"/>
            </a:pPr>
            <a:r>
              <a:rPr lang="ka-GE" sz="1400" dirty="0">
                <a:solidFill>
                  <a:schemeClr val="bg1">
                    <a:lumMod val="95000"/>
                  </a:schemeClr>
                </a:solidFill>
                <a:latin typeface="Sylfaen" panose="010A0502050306030303" pitchFamily="18" charset="0"/>
              </a:rPr>
              <a:t>პროგრამული უზრუნველყოფის ტესტირება	</a:t>
            </a:r>
            <a:endParaRPr sz="1400" dirty="0">
              <a:solidFill>
                <a:schemeClr val="bg1">
                  <a:lumMod val="95000"/>
                </a:schemeClr>
              </a:solidFill>
              <a:latin typeface="Sylfaen" panose="010A0502050306030303" pitchFamily="18" charset="0"/>
            </a:endParaRPr>
          </a:p>
        </p:txBody>
      </p:sp>
      <p:grpSp>
        <p:nvGrpSpPr>
          <p:cNvPr id="162" name="Google Shape;215;p26">
            <a:extLst>
              <a:ext uri="{FF2B5EF4-FFF2-40B4-BE49-F238E27FC236}">
                <a16:creationId xmlns:a16="http://schemas.microsoft.com/office/drawing/2014/main" id="{273BC1EB-9BBC-47A3-A43E-DABD165D6AB6}"/>
              </a:ext>
            </a:extLst>
          </p:cNvPr>
          <p:cNvGrpSpPr/>
          <p:nvPr/>
        </p:nvGrpSpPr>
        <p:grpSpPr>
          <a:xfrm>
            <a:off x="4622247" y="2185886"/>
            <a:ext cx="1294564" cy="589573"/>
            <a:chOff x="3940094" y="1807837"/>
            <a:chExt cx="1294564" cy="589573"/>
          </a:xfrm>
        </p:grpSpPr>
        <p:grpSp>
          <p:nvGrpSpPr>
            <p:cNvPr id="163" name="Google Shape;216;p26">
              <a:extLst>
                <a:ext uri="{FF2B5EF4-FFF2-40B4-BE49-F238E27FC236}">
                  <a16:creationId xmlns:a16="http://schemas.microsoft.com/office/drawing/2014/main" id="{926E20A9-ACB9-4F64-9626-767449F622DA}"/>
                </a:ext>
              </a:extLst>
            </p:cNvPr>
            <p:cNvGrpSpPr/>
            <p:nvPr/>
          </p:nvGrpSpPr>
          <p:grpSpPr>
            <a:xfrm>
              <a:off x="3940094" y="1807837"/>
              <a:ext cx="1294564" cy="589573"/>
              <a:chOff x="3543907" y="2562739"/>
              <a:chExt cx="1294564" cy="381675"/>
            </a:xfrm>
          </p:grpSpPr>
          <p:sp>
            <p:nvSpPr>
              <p:cNvPr id="170" name="Google Shape;217;p26">
                <a:extLst>
                  <a:ext uri="{FF2B5EF4-FFF2-40B4-BE49-F238E27FC236}">
                    <a16:creationId xmlns:a16="http://schemas.microsoft.com/office/drawing/2014/main" id="{4B99589B-32F2-4D42-BF74-7DA63C1A8FAE}"/>
                  </a:ext>
                </a:extLst>
              </p:cNvPr>
              <p:cNvSpPr/>
              <p:nvPr/>
            </p:nvSpPr>
            <p:spPr>
              <a:xfrm>
                <a:off x="3597011" y="2562739"/>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218;p26">
                <a:extLst>
                  <a:ext uri="{FF2B5EF4-FFF2-40B4-BE49-F238E27FC236}">
                    <a16:creationId xmlns:a16="http://schemas.microsoft.com/office/drawing/2014/main" id="{2D83769D-9D1F-4303-8030-910AADCA424A}"/>
                  </a:ext>
                </a:extLst>
              </p:cNvPr>
              <p:cNvSpPr/>
              <p:nvPr/>
            </p:nvSpPr>
            <p:spPr>
              <a:xfrm>
                <a:off x="3543907" y="2596242"/>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219;p26">
              <a:extLst>
                <a:ext uri="{FF2B5EF4-FFF2-40B4-BE49-F238E27FC236}">
                  <a16:creationId xmlns:a16="http://schemas.microsoft.com/office/drawing/2014/main" id="{7639A6BE-F2D4-430C-B636-F52703A80330}"/>
                </a:ext>
              </a:extLst>
            </p:cNvPr>
            <p:cNvSpPr/>
            <p:nvPr/>
          </p:nvSpPr>
          <p:spPr>
            <a:xfrm>
              <a:off x="4099654" y="1961924"/>
              <a:ext cx="114112" cy="114156"/>
            </a:xfrm>
            <a:custGeom>
              <a:avLst/>
              <a:gdLst/>
              <a:ahLst/>
              <a:cxnLst/>
              <a:rect l="l" t="t" r="r" b="b"/>
              <a:pathLst>
                <a:path w="2601" h="2602" extrusionOk="0">
                  <a:moveTo>
                    <a:pt x="1302" y="1"/>
                  </a:moveTo>
                  <a:cubicBezTo>
                    <a:pt x="582" y="1"/>
                    <a:pt x="1" y="582"/>
                    <a:pt x="1" y="1298"/>
                  </a:cubicBezTo>
                  <a:cubicBezTo>
                    <a:pt x="1" y="2020"/>
                    <a:pt x="582" y="2601"/>
                    <a:pt x="1302" y="2601"/>
                  </a:cubicBezTo>
                  <a:cubicBezTo>
                    <a:pt x="2020" y="2601"/>
                    <a:pt x="2601" y="2020"/>
                    <a:pt x="2601" y="1298"/>
                  </a:cubicBezTo>
                  <a:cubicBezTo>
                    <a:pt x="2601" y="582"/>
                    <a:pt x="2020"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20;p26">
              <a:extLst>
                <a:ext uri="{FF2B5EF4-FFF2-40B4-BE49-F238E27FC236}">
                  <a16:creationId xmlns:a16="http://schemas.microsoft.com/office/drawing/2014/main" id="{87AA9EF8-05C7-47E2-A22D-0667489486D2}"/>
                </a:ext>
              </a:extLst>
            </p:cNvPr>
            <p:cNvSpPr/>
            <p:nvPr/>
          </p:nvSpPr>
          <p:spPr>
            <a:xfrm>
              <a:off x="4270842" y="1979561"/>
              <a:ext cx="397704" cy="22112"/>
            </a:xfrm>
            <a:custGeom>
              <a:avLst/>
              <a:gdLst/>
              <a:ahLst/>
              <a:cxnLst/>
              <a:rect l="l" t="t" r="r" b="b"/>
              <a:pathLst>
                <a:path w="9065" h="504" extrusionOk="0">
                  <a:moveTo>
                    <a:pt x="0" y="1"/>
                  </a:moveTo>
                  <a:lnTo>
                    <a:pt x="0" y="503"/>
                  </a:lnTo>
                  <a:lnTo>
                    <a:pt x="9064" y="503"/>
                  </a:lnTo>
                  <a:lnTo>
                    <a:pt x="90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21;p26">
              <a:extLst>
                <a:ext uri="{FF2B5EF4-FFF2-40B4-BE49-F238E27FC236}">
                  <a16:creationId xmlns:a16="http://schemas.microsoft.com/office/drawing/2014/main" id="{167D3961-A0D5-420F-B42A-0050A94A8F90}"/>
                </a:ext>
              </a:extLst>
            </p:cNvPr>
            <p:cNvSpPr/>
            <p:nvPr/>
          </p:nvSpPr>
          <p:spPr>
            <a:xfrm>
              <a:off x="4270842" y="2029574"/>
              <a:ext cx="773516" cy="22331"/>
            </a:xfrm>
            <a:custGeom>
              <a:avLst/>
              <a:gdLst/>
              <a:ahLst/>
              <a:cxnLst/>
              <a:rect l="l" t="t" r="r" b="b"/>
              <a:pathLst>
                <a:path w="17631" h="509" extrusionOk="0">
                  <a:moveTo>
                    <a:pt x="0" y="1"/>
                  </a:moveTo>
                  <a:lnTo>
                    <a:pt x="0" y="508"/>
                  </a:lnTo>
                  <a:lnTo>
                    <a:pt x="17630" y="508"/>
                  </a:lnTo>
                  <a:lnTo>
                    <a:pt x="17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22;p26">
              <a:extLst>
                <a:ext uri="{FF2B5EF4-FFF2-40B4-BE49-F238E27FC236}">
                  <a16:creationId xmlns:a16="http://schemas.microsoft.com/office/drawing/2014/main" id="{1A7B9CAE-E36C-4D9E-BE26-6BE5CD956E74}"/>
                </a:ext>
              </a:extLst>
            </p:cNvPr>
            <p:cNvSpPr/>
            <p:nvPr/>
          </p:nvSpPr>
          <p:spPr>
            <a:xfrm>
              <a:off x="4099654" y="2137367"/>
              <a:ext cx="114112" cy="114112"/>
            </a:xfrm>
            <a:custGeom>
              <a:avLst/>
              <a:gdLst/>
              <a:ahLst/>
              <a:cxnLst/>
              <a:rect l="l" t="t" r="r" b="b"/>
              <a:pathLst>
                <a:path w="2601" h="2601" extrusionOk="0">
                  <a:moveTo>
                    <a:pt x="1302" y="0"/>
                  </a:moveTo>
                  <a:cubicBezTo>
                    <a:pt x="582" y="0"/>
                    <a:pt x="1" y="581"/>
                    <a:pt x="1" y="1299"/>
                  </a:cubicBezTo>
                  <a:cubicBezTo>
                    <a:pt x="1" y="2019"/>
                    <a:pt x="582" y="2600"/>
                    <a:pt x="1302" y="2600"/>
                  </a:cubicBezTo>
                  <a:cubicBezTo>
                    <a:pt x="2020" y="2600"/>
                    <a:pt x="2601" y="2019"/>
                    <a:pt x="2601" y="1299"/>
                  </a:cubicBezTo>
                  <a:cubicBezTo>
                    <a:pt x="2601" y="581"/>
                    <a:pt x="2020"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23;p26">
              <a:extLst>
                <a:ext uri="{FF2B5EF4-FFF2-40B4-BE49-F238E27FC236}">
                  <a16:creationId xmlns:a16="http://schemas.microsoft.com/office/drawing/2014/main" id="{AFBDC3B4-3E57-49FA-AF56-528F9860D52D}"/>
                </a:ext>
              </a:extLst>
            </p:cNvPr>
            <p:cNvSpPr/>
            <p:nvPr/>
          </p:nvSpPr>
          <p:spPr>
            <a:xfrm>
              <a:off x="4270842" y="2154960"/>
              <a:ext cx="203086" cy="22156"/>
            </a:xfrm>
            <a:custGeom>
              <a:avLst/>
              <a:gdLst/>
              <a:ahLst/>
              <a:cxnLst/>
              <a:rect l="l" t="t" r="r" b="b"/>
              <a:pathLst>
                <a:path w="4629" h="505" extrusionOk="0">
                  <a:moveTo>
                    <a:pt x="0" y="1"/>
                  </a:moveTo>
                  <a:lnTo>
                    <a:pt x="0" y="504"/>
                  </a:lnTo>
                  <a:lnTo>
                    <a:pt x="4629" y="504"/>
                  </a:lnTo>
                  <a:lnTo>
                    <a:pt x="46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24;p26">
              <a:extLst>
                <a:ext uri="{FF2B5EF4-FFF2-40B4-BE49-F238E27FC236}">
                  <a16:creationId xmlns:a16="http://schemas.microsoft.com/office/drawing/2014/main" id="{5070AD5C-2BE1-4295-9A8C-4BCF4DAB232C}"/>
                </a:ext>
              </a:extLst>
            </p:cNvPr>
            <p:cNvSpPr/>
            <p:nvPr/>
          </p:nvSpPr>
          <p:spPr>
            <a:xfrm>
              <a:off x="4270842" y="2205018"/>
              <a:ext cx="773516" cy="22287"/>
            </a:xfrm>
            <a:custGeom>
              <a:avLst/>
              <a:gdLst/>
              <a:ahLst/>
              <a:cxnLst/>
              <a:rect l="l" t="t" r="r" b="b"/>
              <a:pathLst>
                <a:path w="17631" h="508" extrusionOk="0">
                  <a:moveTo>
                    <a:pt x="0" y="1"/>
                  </a:moveTo>
                  <a:lnTo>
                    <a:pt x="0" y="508"/>
                  </a:lnTo>
                  <a:lnTo>
                    <a:pt x="17630" y="508"/>
                  </a:lnTo>
                  <a:lnTo>
                    <a:pt x="17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52;p26">
            <a:extLst>
              <a:ext uri="{FF2B5EF4-FFF2-40B4-BE49-F238E27FC236}">
                <a16:creationId xmlns:a16="http://schemas.microsoft.com/office/drawing/2014/main" id="{AFD946D9-8DF5-47CC-B3C7-CCC036A154F5}"/>
              </a:ext>
            </a:extLst>
          </p:cNvPr>
          <p:cNvGrpSpPr/>
          <p:nvPr/>
        </p:nvGrpSpPr>
        <p:grpSpPr>
          <a:xfrm flipH="1">
            <a:off x="5576163" y="2408196"/>
            <a:ext cx="1605399" cy="2659528"/>
            <a:chOff x="-823767" y="1667843"/>
            <a:chExt cx="1580203" cy="2881743"/>
          </a:xfrm>
        </p:grpSpPr>
        <p:sp>
          <p:nvSpPr>
            <p:cNvPr id="12" name="Google Shape;253;p26">
              <a:extLst>
                <a:ext uri="{FF2B5EF4-FFF2-40B4-BE49-F238E27FC236}">
                  <a16:creationId xmlns:a16="http://schemas.microsoft.com/office/drawing/2014/main" id="{0BA09C85-BC41-4131-8206-0772F94DEAC9}"/>
                </a:ext>
              </a:extLst>
            </p:cNvPr>
            <p:cNvSpPr/>
            <p:nvPr/>
          </p:nvSpPr>
          <p:spPr>
            <a:xfrm>
              <a:off x="-216393" y="1767355"/>
              <a:ext cx="5288" cy="1517707"/>
            </a:xfrm>
            <a:custGeom>
              <a:avLst/>
              <a:gdLst/>
              <a:ahLst/>
              <a:cxnLst/>
              <a:rect l="l" t="t" r="r" b="b"/>
              <a:pathLst>
                <a:path w="116" h="33294" extrusionOk="0">
                  <a:moveTo>
                    <a:pt x="58" y="1"/>
                  </a:moveTo>
                  <a:cubicBezTo>
                    <a:pt x="27" y="1"/>
                    <a:pt x="1" y="7452"/>
                    <a:pt x="1" y="16647"/>
                  </a:cubicBezTo>
                  <a:cubicBezTo>
                    <a:pt x="1" y="25841"/>
                    <a:pt x="27" y="33293"/>
                    <a:pt x="58" y="33293"/>
                  </a:cubicBezTo>
                  <a:cubicBezTo>
                    <a:pt x="89" y="33293"/>
                    <a:pt x="115" y="25841"/>
                    <a:pt x="115" y="16647"/>
                  </a:cubicBezTo>
                  <a:cubicBezTo>
                    <a:pt x="115" y="7452"/>
                    <a:pt x="89" y="1"/>
                    <a:pt x="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4;p26">
              <a:extLst>
                <a:ext uri="{FF2B5EF4-FFF2-40B4-BE49-F238E27FC236}">
                  <a16:creationId xmlns:a16="http://schemas.microsoft.com/office/drawing/2014/main" id="{18A381E3-2BE2-4F83-8278-B7BE16B3E768}"/>
                </a:ext>
              </a:extLst>
            </p:cNvPr>
            <p:cNvSpPr/>
            <p:nvPr/>
          </p:nvSpPr>
          <p:spPr>
            <a:xfrm>
              <a:off x="253178" y="2086723"/>
              <a:ext cx="22382" cy="22337"/>
            </a:xfrm>
            <a:custGeom>
              <a:avLst/>
              <a:gdLst/>
              <a:ahLst/>
              <a:cxnLst/>
              <a:rect l="l" t="t" r="r" b="b"/>
              <a:pathLst>
                <a:path w="491" h="490" extrusionOk="0">
                  <a:moveTo>
                    <a:pt x="246" y="0"/>
                  </a:moveTo>
                  <a:cubicBezTo>
                    <a:pt x="109" y="0"/>
                    <a:pt x="0" y="109"/>
                    <a:pt x="0" y="245"/>
                  </a:cubicBezTo>
                  <a:cubicBezTo>
                    <a:pt x="0" y="381"/>
                    <a:pt x="109" y="490"/>
                    <a:pt x="246" y="490"/>
                  </a:cubicBezTo>
                  <a:cubicBezTo>
                    <a:pt x="381" y="490"/>
                    <a:pt x="490" y="381"/>
                    <a:pt x="490" y="245"/>
                  </a:cubicBezTo>
                  <a:cubicBezTo>
                    <a:pt x="490" y="109"/>
                    <a:pt x="381" y="0"/>
                    <a:pt x="2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5;p26">
              <a:extLst>
                <a:ext uri="{FF2B5EF4-FFF2-40B4-BE49-F238E27FC236}">
                  <a16:creationId xmlns:a16="http://schemas.microsoft.com/office/drawing/2014/main" id="{21D00D18-6EA7-4EFE-89D0-7F7D084DA407}"/>
                </a:ext>
              </a:extLst>
            </p:cNvPr>
            <p:cNvSpPr/>
            <p:nvPr/>
          </p:nvSpPr>
          <p:spPr>
            <a:xfrm>
              <a:off x="-224917" y="1767355"/>
              <a:ext cx="22337" cy="22382"/>
            </a:xfrm>
            <a:custGeom>
              <a:avLst/>
              <a:gdLst/>
              <a:ahLst/>
              <a:cxnLst/>
              <a:rect l="l" t="t" r="r" b="b"/>
              <a:pathLst>
                <a:path w="490" h="491" extrusionOk="0">
                  <a:moveTo>
                    <a:pt x="245" y="1"/>
                  </a:moveTo>
                  <a:cubicBezTo>
                    <a:pt x="109" y="1"/>
                    <a:pt x="0" y="110"/>
                    <a:pt x="0" y="245"/>
                  </a:cubicBezTo>
                  <a:cubicBezTo>
                    <a:pt x="0" y="381"/>
                    <a:pt x="109" y="491"/>
                    <a:pt x="245" y="491"/>
                  </a:cubicBezTo>
                  <a:cubicBezTo>
                    <a:pt x="381" y="491"/>
                    <a:pt x="490" y="381"/>
                    <a:pt x="490" y="245"/>
                  </a:cubicBezTo>
                  <a:cubicBezTo>
                    <a:pt x="490" y="110"/>
                    <a:pt x="381"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6;p26">
              <a:extLst>
                <a:ext uri="{FF2B5EF4-FFF2-40B4-BE49-F238E27FC236}">
                  <a16:creationId xmlns:a16="http://schemas.microsoft.com/office/drawing/2014/main" id="{31707A85-C0DA-4286-A9C4-BEA9C9F41953}"/>
                </a:ext>
              </a:extLst>
            </p:cNvPr>
            <p:cNvSpPr/>
            <p:nvPr/>
          </p:nvSpPr>
          <p:spPr>
            <a:xfrm>
              <a:off x="-235675" y="4406176"/>
              <a:ext cx="327711" cy="143137"/>
            </a:xfrm>
            <a:custGeom>
              <a:avLst/>
              <a:gdLst/>
              <a:ahLst/>
              <a:cxnLst/>
              <a:rect l="l" t="t" r="r" b="b"/>
              <a:pathLst>
                <a:path w="7189" h="3140" extrusionOk="0">
                  <a:moveTo>
                    <a:pt x="3850" y="0"/>
                  </a:moveTo>
                  <a:lnTo>
                    <a:pt x="0" y="65"/>
                  </a:lnTo>
                  <a:lnTo>
                    <a:pt x="40" y="3077"/>
                  </a:lnTo>
                  <a:lnTo>
                    <a:pt x="280" y="3089"/>
                  </a:lnTo>
                  <a:cubicBezTo>
                    <a:pt x="798" y="3109"/>
                    <a:pt x="2100" y="3139"/>
                    <a:pt x="3379" y="3139"/>
                  </a:cubicBezTo>
                  <a:cubicBezTo>
                    <a:pt x="4722" y="3139"/>
                    <a:pt x="6040" y="3105"/>
                    <a:pt x="6402" y="2989"/>
                  </a:cubicBezTo>
                  <a:cubicBezTo>
                    <a:pt x="7189" y="2736"/>
                    <a:pt x="3903" y="2054"/>
                    <a:pt x="3903" y="2054"/>
                  </a:cubicBezTo>
                  <a:lnTo>
                    <a:pt x="38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7;p26">
              <a:extLst>
                <a:ext uri="{FF2B5EF4-FFF2-40B4-BE49-F238E27FC236}">
                  <a16:creationId xmlns:a16="http://schemas.microsoft.com/office/drawing/2014/main" id="{8FD9B62A-904E-44DE-9279-52858040A4F0}"/>
                </a:ext>
              </a:extLst>
            </p:cNvPr>
            <p:cNvSpPr/>
            <p:nvPr/>
          </p:nvSpPr>
          <p:spPr>
            <a:xfrm>
              <a:off x="-235265" y="4494748"/>
              <a:ext cx="64366" cy="49505"/>
            </a:xfrm>
            <a:custGeom>
              <a:avLst/>
              <a:gdLst/>
              <a:ahLst/>
              <a:cxnLst/>
              <a:rect l="l" t="t" r="r" b="b"/>
              <a:pathLst>
                <a:path w="1412" h="1086" extrusionOk="0">
                  <a:moveTo>
                    <a:pt x="114" y="1"/>
                  </a:moveTo>
                  <a:cubicBezTo>
                    <a:pt x="77" y="1"/>
                    <a:pt x="39" y="2"/>
                    <a:pt x="0" y="6"/>
                  </a:cubicBezTo>
                  <a:lnTo>
                    <a:pt x="17" y="1085"/>
                  </a:lnTo>
                  <a:lnTo>
                    <a:pt x="1411" y="1085"/>
                  </a:lnTo>
                  <a:cubicBezTo>
                    <a:pt x="1350" y="762"/>
                    <a:pt x="1167" y="470"/>
                    <a:pt x="905" y="272"/>
                  </a:cubicBezTo>
                  <a:cubicBezTo>
                    <a:pt x="673" y="99"/>
                    <a:pt x="398" y="1"/>
                    <a:pt x="1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8;p26">
              <a:extLst>
                <a:ext uri="{FF2B5EF4-FFF2-40B4-BE49-F238E27FC236}">
                  <a16:creationId xmlns:a16="http://schemas.microsoft.com/office/drawing/2014/main" id="{A86C8F33-F641-47B0-A729-97F1794BB860}"/>
                </a:ext>
              </a:extLst>
            </p:cNvPr>
            <p:cNvSpPr/>
            <p:nvPr/>
          </p:nvSpPr>
          <p:spPr>
            <a:xfrm>
              <a:off x="-233897" y="4517540"/>
              <a:ext cx="301864" cy="32046"/>
            </a:xfrm>
            <a:custGeom>
              <a:avLst/>
              <a:gdLst/>
              <a:ahLst/>
              <a:cxnLst/>
              <a:rect l="l" t="t" r="r" b="b"/>
              <a:pathLst>
                <a:path w="6622" h="703" extrusionOk="0">
                  <a:moveTo>
                    <a:pt x="5472" y="0"/>
                  </a:moveTo>
                  <a:cubicBezTo>
                    <a:pt x="5245" y="13"/>
                    <a:pt x="5140" y="502"/>
                    <a:pt x="5140" y="502"/>
                  </a:cubicBezTo>
                  <a:lnTo>
                    <a:pt x="5" y="546"/>
                  </a:lnTo>
                  <a:lnTo>
                    <a:pt x="1" y="634"/>
                  </a:lnTo>
                  <a:cubicBezTo>
                    <a:pt x="680" y="681"/>
                    <a:pt x="1659" y="702"/>
                    <a:pt x="2652" y="702"/>
                  </a:cubicBezTo>
                  <a:cubicBezTo>
                    <a:pt x="4500" y="702"/>
                    <a:pt x="6395" y="627"/>
                    <a:pt x="6486" y="502"/>
                  </a:cubicBezTo>
                  <a:cubicBezTo>
                    <a:pt x="6621" y="310"/>
                    <a:pt x="5472" y="0"/>
                    <a:pt x="54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9;p26">
              <a:extLst>
                <a:ext uri="{FF2B5EF4-FFF2-40B4-BE49-F238E27FC236}">
                  <a16:creationId xmlns:a16="http://schemas.microsoft.com/office/drawing/2014/main" id="{0FB7F670-9A63-4C44-BE58-B0F131A83946}"/>
                </a:ext>
              </a:extLst>
            </p:cNvPr>
            <p:cNvSpPr/>
            <p:nvPr/>
          </p:nvSpPr>
          <p:spPr>
            <a:xfrm>
              <a:off x="-236450" y="4537415"/>
              <a:ext cx="298217" cy="7020"/>
            </a:xfrm>
            <a:custGeom>
              <a:avLst/>
              <a:gdLst/>
              <a:ahLst/>
              <a:cxnLst/>
              <a:rect l="l" t="t" r="r" b="b"/>
              <a:pathLst>
                <a:path w="6542" h="154" extrusionOk="0">
                  <a:moveTo>
                    <a:pt x="6472" y="0"/>
                  </a:moveTo>
                  <a:cubicBezTo>
                    <a:pt x="6415" y="6"/>
                    <a:pt x="6354" y="6"/>
                    <a:pt x="6284" y="10"/>
                  </a:cubicBezTo>
                  <a:cubicBezTo>
                    <a:pt x="6092" y="14"/>
                    <a:pt x="5860" y="22"/>
                    <a:pt x="5580" y="36"/>
                  </a:cubicBezTo>
                  <a:cubicBezTo>
                    <a:pt x="4991" y="58"/>
                    <a:pt x="4174" y="84"/>
                    <a:pt x="3268" y="97"/>
                  </a:cubicBezTo>
                  <a:cubicBezTo>
                    <a:pt x="2590" y="107"/>
                    <a:pt x="1959" y="112"/>
                    <a:pt x="1434" y="112"/>
                  </a:cubicBezTo>
                  <a:cubicBezTo>
                    <a:pt x="1263" y="112"/>
                    <a:pt x="1103" y="112"/>
                    <a:pt x="957" y="110"/>
                  </a:cubicBezTo>
                  <a:cubicBezTo>
                    <a:pt x="682" y="110"/>
                    <a:pt x="450" y="105"/>
                    <a:pt x="257" y="105"/>
                  </a:cubicBezTo>
                  <a:lnTo>
                    <a:pt x="65" y="105"/>
                  </a:lnTo>
                  <a:cubicBezTo>
                    <a:pt x="21" y="105"/>
                    <a:pt x="0" y="110"/>
                    <a:pt x="0" y="110"/>
                  </a:cubicBezTo>
                  <a:cubicBezTo>
                    <a:pt x="0" y="110"/>
                    <a:pt x="21" y="115"/>
                    <a:pt x="65" y="115"/>
                  </a:cubicBezTo>
                  <a:cubicBezTo>
                    <a:pt x="122" y="119"/>
                    <a:pt x="188" y="123"/>
                    <a:pt x="257" y="123"/>
                  </a:cubicBezTo>
                  <a:cubicBezTo>
                    <a:pt x="450" y="127"/>
                    <a:pt x="682" y="137"/>
                    <a:pt x="957" y="145"/>
                  </a:cubicBezTo>
                  <a:cubicBezTo>
                    <a:pt x="1283" y="150"/>
                    <a:pt x="1676" y="153"/>
                    <a:pt x="2114" y="153"/>
                  </a:cubicBezTo>
                  <a:cubicBezTo>
                    <a:pt x="2474" y="153"/>
                    <a:pt x="2864" y="151"/>
                    <a:pt x="3273" y="145"/>
                  </a:cubicBezTo>
                  <a:cubicBezTo>
                    <a:pt x="4174" y="127"/>
                    <a:pt x="4991" y="97"/>
                    <a:pt x="5585" y="66"/>
                  </a:cubicBezTo>
                  <a:cubicBezTo>
                    <a:pt x="5860" y="49"/>
                    <a:pt x="6092" y="36"/>
                    <a:pt x="6284" y="27"/>
                  </a:cubicBezTo>
                  <a:cubicBezTo>
                    <a:pt x="6354" y="18"/>
                    <a:pt x="6415" y="14"/>
                    <a:pt x="6472" y="10"/>
                  </a:cubicBezTo>
                  <a:cubicBezTo>
                    <a:pt x="6516" y="10"/>
                    <a:pt x="6542" y="6"/>
                    <a:pt x="6542" y="6"/>
                  </a:cubicBezTo>
                  <a:cubicBezTo>
                    <a:pt x="6542" y="0"/>
                    <a:pt x="6516" y="0"/>
                    <a:pt x="64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0;p26">
              <a:extLst>
                <a:ext uri="{FF2B5EF4-FFF2-40B4-BE49-F238E27FC236}">
                  <a16:creationId xmlns:a16="http://schemas.microsoft.com/office/drawing/2014/main" id="{8DBBC915-9425-4680-ADBB-A6B7C28F4681}"/>
                </a:ext>
              </a:extLst>
            </p:cNvPr>
            <p:cNvSpPr/>
            <p:nvPr/>
          </p:nvSpPr>
          <p:spPr>
            <a:xfrm>
              <a:off x="-730" y="4515443"/>
              <a:ext cx="17915" cy="27807"/>
            </a:xfrm>
            <a:custGeom>
              <a:avLst/>
              <a:gdLst/>
              <a:ahLst/>
              <a:cxnLst/>
              <a:rect l="l" t="t" r="r" b="b"/>
              <a:pathLst>
                <a:path w="393" h="610" extrusionOk="0">
                  <a:moveTo>
                    <a:pt x="380" y="1"/>
                  </a:moveTo>
                  <a:cubicBezTo>
                    <a:pt x="356" y="1"/>
                    <a:pt x="209" y="76"/>
                    <a:pt x="108" y="252"/>
                  </a:cubicBezTo>
                  <a:cubicBezTo>
                    <a:pt x="0" y="428"/>
                    <a:pt x="11" y="609"/>
                    <a:pt x="25" y="609"/>
                  </a:cubicBezTo>
                  <a:cubicBezTo>
                    <a:pt x="25" y="609"/>
                    <a:pt x="25" y="609"/>
                    <a:pt x="25" y="609"/>
                  </a:cubicBezTo>
                  <a:cubicBezTo>
                    <a:pt x="38" y="609"/>
                    <a:pt x="47" y="444"/>
                    <a:pt x="147" y="273"/>
                  </a:cubicBezTo>
                  <a:cubicBezTo>
                    <a:pt x="248" y="98"/>
                    <a:pt x="392" y="10"/>
                    <a:pt x="383" y="2"/>
                  </a:cubicBezTo>
                  <a:cubicBezTo>
                    <a:pt x="383" y="1"/>
                    <a:pt x="381" y="1"/>
                    <a:pt x="3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p26">
              <a:extLst>
                <a:ext uri="{FF2B5EF4-FFF2-40B4-BE49-F238E27FC236}">
                  <a16:creationId xmlns:a16="http://schemas.microsoft.com/office/drawing/2014/main" id="{F4758A5B-5501-4CA5-B9FD-2292AF990E2B}"/>
                </a:ext>
              </a:extLst>
            </p:cNvPr>
            <p:cNvSpPr/>
            <p:nvPr/>
          </p:nvSpPr>
          <p:spPr>
            <a:xfrm>
              <a:off x="-52378" y="4502953"/>
              <a:ext cx="9983" cy="14815"/>
            </a:xfrm>
            <a:custGeom>
              <a:avLst/>
              <a:gdLst/>
              <a:ahLst/>
              <a:cxnLst/>
              <a:rect l="l" t="t" r="r" b="b"/>
              <a:pathLst>
                <a:path w="219" h="325" extrusionOk="0">
                  <a:moveTo>
                    <a:pt x="204" y="1"/>
                  </a:moveTo>
                  <a:cubicBezTo>
                    <a:pt x="192" y="1"/>
                    <a:pt x="142" y="65"/>
                    <a:pt x="87" y="153"/>
                  </a:cubicBezTo>
                  <a:cubicBezTo>
                    <a:pt x="35" y="241"/>
                    <a:pt x="0" y="320"/>
                    <a:pt x="9" y="324"/>
                  </a:cubicBezTo>
                  <a:cubicBezTo>
                    <a:pt x="9" y="325"/>
                    <a:pt x="10" y="325"/>
                    <a:pt x="11" y="325"/>
                  </a:cubicBezTo>
                  <a:cubicBezTo>
                    <a:pt x="27" y="325"/>
                    <a:pt x="77" y="262"/>
                    <a:pt x="126" y="175"/>
                  </a:cubicBezTo>
                  <a:cubicBezTo>
                    <a:pt x="184" y="88"/>
                    <a:pt x="218" y="10"/>
                    <a:pt x="205" y="1"/>
                  </a:cubicBezTo>
                  <a:cubicBezTo>
                    <a:pt x="204" y="1"/>
                    <a:pt x="204" y="1"/>
                    <a:pt x="2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2;p26">
              <a:extLst>
                <a:ext uri="{FF2B5EF4-FFF2-40B4-BE49-F238E27FC236}">
                  <a16:creationId xmlns:a16="http://schemas.microsoft.com/office/drawing/2014/main" id="{C956D5A4-3823-4CC9-910F-B77162FEE3C4}"/>
                </a:ext>
              </a:extLst>
            </p:cNvPr>
            <p:cNvSpPr/>
            <p:nvPr/>
          </p:nvSpPr>
          <p:spPr>
            <a:xfrm>
              <a:off x="-66737" y="4500492"/>
              <a:ext cx="11579" cy="10165"/>
            </a:xfrm>
            <a:custGeom>
              <a:avLst/>
              <a:gdLst/>
              <a:ahLst/>
              <a:cxnLst/>
              <a:rect l="l" t="t" r="r" b="b"/>
              <a:pathLst>
                <a:path w="254" h="223" extrusionOk="0">
                  <a:moveTo>
                    <a:pt x="240" y="0"/>
                  </a:moveTo>
                  <a:cubicBezTo>
                    <a:pt x="221" y="0"/>
                    <a:pt x="167" y="41"/>
                    <a:pt x="114" y="94"/>
                  </a:cubicBezTo>
                  <a:cubicBezTo>
                    <a:pt x="48" y="155"/>
                    <a:pt x="1" y="213"/>
                    <a:pt x="9" y="221"/>
                  </a:cubicBezTo>
                  <a:cubicBezTo>
                    <a:pt x="10" y="222"/>
                    <a:pt x="11" y="222"/>
                    <a:pt x="13" y="222"/>
                  </a:cubicBezTo>
                  <a:cubicBezTo>
                    <a:pt x="29" y="222"/>
                    <a:pt x="85" y="185"/>
                    <a:pt x="144" y="129"/>
                  </a:cubicBezTo>
                  <a:cubicBezTo>
                    <a:pt x="210" y="68"/>
                    <a:pt x="253" y="11"/>
                    <a:pt x="245" y="3"/>
                  </a:cubicBezTo>
                  <a:cubicBezTo>
                    <a:pt x="244" y="1"/>
                    <a:pt x="242" y="0"/>
                    <a:pt x="24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3;p26">
              <a:extLst>
                <a:ext uri="{FF2B5EF4-FFF2-40B4-BE49-F238E27FC236}">
                  <a16:creationId xmlns:a16="http://schemas.microsoft.com/office/drawing/2014/main" id="{5727D6B7-79B5-4D46-8E9A-84DC6FBA0CC6}"/>
                </a:ext>
              </a:extLst>
            </p:cNvPr>
            <p:cNvSpPr/>
            <p:nvPr/>
          </p:nvSpPr>
          <p:spPr>
            <a:xfrm>
              <a:off x="-75718" y="4492970"/>
              <a:ext cx="18599" cy="2279"/>
            </a:xfrm>
            <a:custGeom>
              <a:avLst/>
              <a:gdLst/>
              <a:ahLst/>
              <a:cxnLst/>
              <a:rect l="l" t="t" r="r" b="b"/>
              <a:pathLst>
                <a:path w="408" h="50" extrusionOk="0">
                  <a:moveTo>
                    <a:pt x="206" y="1"/>
                  </a:moveTo>
                  <a:cubicBezTo>
                    <a:pt x="93" y="1"/>
                    <a:pt x="0" y="10"/>
                    <a:pt x="0" y="23"/>
                  </a:cubicBezTo>
                  <a:cubicBezTo>
                    <a:pt x="5" y="37"/>
                    <a:pt x="93" y="49"/>
                    <a:pt x="206" y="49"/>
                  </a:cubicBezTo>
                  <a:cubicBezTo>
                    <a:pt x="315" y="45"/>
                    <a:pt x="407" y="37"/>
                    <a:pt x="407" y="23"/>
                  </a:cubicBezTo>
                  <a:cubicBezTo>
                    <a:pt x="407" y="10"/>
                    <a:pt x="315" y="1"/>
                    <a:pt x="20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4;p26">
              <a:extLst>
                <a:ext uri="{FF2B5EF4-FFF2-40B4-BE49-F238E27FC236}">
                  <a16:creationId xmlns:a16="http://schemas.microsoft.com/office/drawing/2014/main" id="{D4DDE969-5A3C-4E38-B36E-CBB613B66068}"/>
                </a:ext>
              </a:extLst>
            </p:cNvPr>
            <p:cNvSpPr/>
            <p:nvPr/>
          </p:nvSpPr>
          <p:spPr>
            <a:xfrm>
              <a:off x="-79136" y="4482258"/>
              <a:ext cx="21197" cy="3100"/>
            </a:xfrm>
            <a:custGeom>
              <a:avLst/>
              <a:gdLst/>
              <a:ahLst/>
              <a:cxnLst/>
              <a:rect l="l" t="t" r="r" b="b"/>
              <a:pathLst>
                <a:path w="465" h="68" extrusionOk="0">
                  <a:moveTo>
                    <a:pt x="21" y="0"/>
                  </a:moveTo>
                  <a:cubicBezTo>
                    <a:pt x="12" y="0"/>
                    <a:pt x="6" y="1"/>
                    <a:pt x="5" y="4"/>
                  </a:cubicBezTo>
                  <a:cubicBezTo>
                    <a:pt x="1" y="18"/>
                    <a:pt x="102" y="57"/>
                    <a:pt x="233" y="66"/>
                  </a:cubicBezTo>
                  <a:cubicBezTo>
                    <a:pt x="248" y="67"/>
                    <a:pt x="263" y="68"/>
                    <a:pt x="278" y="68"/>
                  </a:cubicBezTo>
                  <a:cubicBezTo>
                    <a:pt x="386" y="68"/>
                    <a:pt x="464" y="42"/>
                    <a:pt x="460" y="30"/>
                  </a:cubicBezTo>
                  <a:cubicBezTo>
                    <a:pt x="460" y="18"/>
                    <a:pt x="360" y="26"/>
                    <a:pt x="233" y="18"/>
                  </a:cubicBezTo>
                  <a:cubicBezTo>
                    <a:pt x="137" y="15"/>
                    <a:pt x="5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5;p26">
              <a:extLst>
                <a:ext uri="{FF2B5EF4-FFF2-40B4-BE49-F238E27FC236}">
                  <a16:creationId xmlns:a16="http://schemas.microsoft.com/office/drawing/2014/main" id="{DCC29543-63F5-4C05-AE1B-979D264E381A}"/>
                </a:ext>
              </a:extLst>
            </p:cNvPr>
            <p:cNvSpPr/>
            <p:nvPr/>
          </p:nvSpPr>
          <p:spPr>
            <a:xfrm>
              <a:off x="-46224" y="4486178"/>
              <a:ext cx="33323" cy="19237"/>
            </a:xfrm>
            <a:custGeom>
              <a:avLst/>
              <a:gdLst/>
              <a:ahLst/>
              <a:cxnLst/>
              <a:rect l="l" t="t" r="r" b="b"/>
              <a:pathLst>
                <a:path w="731" h="422" extrusionOk="0">
                  <a:moveTo>
                    <a:pt x="495" y="46"/>
                  </a:moveTo>
                  <a:cubicBezTo>
                    <a:pt x="551" y="46"/>
                    <a:pt x="607" y="57"/>
                    <a:pt x="652" y="85"/>
                  </a:cubicBezTo>
                  <a:cubicBezTo>
                    <a:pt x="691" y="111"/>
                    <a:pt x="678" y="159"/>
                    <a:pt x="634" y="186"/>
                  </a:cubicBezTo>
                  <a:cubicBezTo>
                    <a:pt x="594" y="212"/>
                    <a:pt x="542" y="229"/>
                    <a:pt x="495" y="246"/>
                  </a:cubicBezTo>
                  <a:cubicBezTo>
                    <a:pt x="402" y="281"/>
                    <a:pt x="315" y="303"/>
                    <a:pt x="241" y="317"/>
                  </a:cubicBezTo>
                  <a:cubicBezTo>
                    <a:pt x="166" y="332"/>
                    <a:pt x="106" y="340"/>
                    <a:pt x="65" y="344"/>
                  </a:cubicBezTo>
                  <a:lnTo>
                    <a:pt x="65" y="344"/>
                  </a:lnTo>
                  <a:cubicBezTo>
                    <a:pt x="80" y="307"/>
                    <a:pt x="104" y="258"/>
                    <a:pt x="144" y="207"/>
                  </a:cubicBezTo>
                  <a:cubicBezTo>
                    <a:pt x="192" y="150"/>
                    <a:pt x="263" y="98"/>
                    <a:pt x="354" y="67"/>
                  </a:cubicBezTo>
                  <a:cubicBezTo>
                    <a:pt x="395" y="55"/>
                    <a:pt x="445" y="46"/>
                    <a:pt x="495" y="46"/>
                  </a:cubicBezTo>
                  <a:close/>
                  <a:moveTo>
                    <a:pt x="490" y="0"/>
                  </a:moveTo>
                  <a:cubicBezTo>
                    <a:pt x="326" y="0"/>
                    <a:pt x="183" y="97"/>
                    <a:pt x="122" y="190"/>
                  </a:cubicBezTo>
                  <a:cubicBezTo>
                    <a:pt x="78" y="247"/>
                    <a:pt x="56" y="303"/>
                    <a:pt x="46" y="347"/>
                  </a:cubicBezTo>
                  <a:lnTo>
                    <a:pt x="46" y="347"/>
                  </a:lnTo>
                  <a:cubicBezTo>
                    <a:pt x="16" y="350"/>
                    <a:pt x="1" y="352"/>
                    <a:pt x="1" y="356"/>
                  </a:cubicBezTo>
                  <a:cubicBezTo>
                    <a:pt x="1" y="357"/>
                    <a:pt x="15" y="360"/>
                    <a:pt x="43" y="361"/>
                  </a:cubicBezTo>
                  <a:lnTo>
                    <a:pt x="43" y="361"/>
                  </a:lnTo>
                  <a:cubicBezTo>
                    <a:pt x="35" y="401"/>
                    <a:pt x="35" y="422"/>
                    <a:pt x="35" y="422"/>
                  </a:cubicBezTo>
                  <a:cubicBezTo>
                    <a:pt x="35" y="422"/>
                    <a:pt x="36" y="422"/>
                    <a:pt x="36" y="422"/>
                  </a:cubicBezTo>
                  <a:cubicBezTo>
                    <a:pt x="40" y="422"/>
                    <a:pt x="44" y="399"/>
                    <a:pt x="58" y="362"/>
                  </a:cubicBezTo>
                  <a:lnTo>
                    <a:pt x="58" y="362"/>
                  </a:lnTo>
                  <a:cubicBezTo>
                    <a:pt x="65" y="362"/>
                    <a:pt x="72" y="362"/>
                    <a:pt x="80" y="362"/>
                  </a:cubicBezTo>
                  <a:cubicBezTo>
                    <a:pt x="121" y="362"/>
                    <a:pt x="177" y="359"/>
                    <a:pt x="245" y="351"/>
                  </a:cubicBezTo>
                  <a:cubicBezTo>
                    <a:pt x="324" y="338"/>
                    <a:pt x="411" y="321"/>
                    <a:pt x="507" y="285"/>
                  </a:cubicBezTo>
                  <a:cubicBezTo>
                    <a:pt x="555" y="269"/>
                    <a:pt x="608" y="255"/>
                    <a:pt x="660" y="224"/>
                  </a:cubicBezTo>
                  <a:cubicBezTo>
                    <a:pt x="682" y="207"/>
                    <a:pt x="709" y="180"/>
                    <a:pt x="717" y="146"/>
                  </a:cubicBezTo>
                  <a:cubicBezTo>
                    <a:pt x="731" y="107"/>
                    <a:pt x="709" y="67"/>
                    <a:pt x="678" y="45"/>
                  </a:cubicBezTo>
                  <a:cubicBezTo>
                    <a:pt x="614" y="13"/>
                    <a:pt x="551" y="0"/>
                    <a:pt x="4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6;p26">
              <a:extLst>
                <a:ext uri="{FF2B5EF4-FFF2-40B4-BE49-F238E27FC236}">
                  <a16:creationId xmlns:a16="http://schemas.microsoft.com/office/drawing/2014/main" id="{B83715CF-7D4D-4DC2-9D8D-0934DFEECB4F}"/>
                </a:ext>
              </a:extLst>
            </p:cNvPr>
            <p:cNvSpPr/>
            <p:nvPr/>
          </p:nvSpPr>
          <p:spPr>
            <a:xfrm>
              <a:off x="-58806" y="4481209"/>
              <a:ext cx="17231" cy="21835"/>
            </a:xfrm>
            <a:custGeom>
              <a:avLst/>
              <a:gdLst/>
              <a:ahLst/>
              <a:cxnLst/>
              <a:rect l="l" t="t" r="r" b="b"/>
              <a:pathLst>
                <a:path w="378" h="479" extrusionOk="0">
                  <a:moveTo>
                    <a:pt x="100" y="0"/>
                  </a:moveTo>
                  <a:cubicBezTo>
                    <a:pt x="94" y="0"/>
                    <a:pt x="89" y="1"/>
                    <a:pt x="84" y="1"/>
                  </a:cubicBezTo>
                  <a:cubicBezTo>
                    <a:pt x="27" y="10"/>
                    <a:pt x="1" y="75"/>
                    <a:pt x="10" y="115"/>
                  </a:cubicBezTo>
                  <a:cubicBezTo>
                    <a:pt x="19" y="158"/>
                    <a:pt x="36" y="198"/>
                    <a:pt x="53" y="224"/>
                  </a:cubicBezTo>
                  <a:cubicBezTo>
                    <a:pt x="93" y="289"/>
                    <a:pt x="136" y="338"/>
                    <a:pt x="176" y="373"/>
                  </a:cubicBezTo>
                  <a:cubicBezTo>
                    <a:pt x="249" y="442"/>
                    <a:pt x="307" y="474"/>
                    <a:pt x="318" y="474"/>
                  </a:cubicBezTo>
                  <a:cubicBezTo>
                    <a:pt x="319" y="474"/>
                    <a:pt x="319" y="473"/>
                    <a:pt x="320" y="473"/>
                  </a:cubicBezTo>
                  <a:cubicBezTo>
                    <a:pt x="325" y="465"/>
                    <a:pt x="267" y="430"/>
                    <a:pt x="198" y="351"/>
                  </a:cubicBezTo>
                  <a:cubicBezTo>
                    <a:pt x="162" y="311"/>
                    <a:pt x="128" y="263"/>
                    <a:pt x="93" y="202"/>
                  </a:cubicBezTo>
                  <a:cubicBezTo>
                    <a:pt x="57" y="154"/>
                    <a:pt x="31" y="59"/>
                    <a:pt x="93" y="45"/>
                  </a:cubicBezTo>
                  <a:cubicBezTo>
                    <a:pt x="95" y="45"/>
                    <a:pt x="97" y="45"/>
                    <a:pt x="99" y="45"/>
                  </a:cubicBezTo>
                  <a:cubicBezTo>
                    <a:pt x="162" y="45"/>
                    <a:pt x="221" y="103"/>
                    <a:pt x="259" y="150"/>
                  </a:cubicBezTo>
                  <a:cubicBezTo>
                    <a:pt x="299" y="202"/>
                    <a:pt x="320" y="259"/>
                    <a:pt x="333" y="307"/>
                  </a:cubicBezTo>
                  <a:cubicBezTo>
                    <a:pt x="355" y="408"/>
                    <a:pt x="333" y="473"/>
                    <a:pt x="337" y="478"/>
                  </a:cubicBezTo>
                  <a:cubicBezTo>
                    <a:pt x="342" y="478"/>
                    <a:pt x="377" y="416"/>
                    <a:pt x="364" y="303"/>
                  </a:cubicBezTo>
                  <a:cubicBezTo>
                    <a:pt x="359" y="251"/>
                    <a:pt x="337" y="185"/>
                    <a:pt x="293" y="124"/>
                  </a:cubicBezTo>
                  <a:cubicBezTo>
                    <a:pt x="252" y="74"/>
                    <a:pt x="199" y="0"/>
                    <a:pt x="1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7;p26">
              <a:extLst>
                <a:ext uri="{FF2B5EF4-FFF2-40B4-BE49-F238E27FC236}">
                  <a16:creationId xmlns:a16="http://schemas.microsoft.com/office/drawing/2014/main" id="{7B7CEF42-CAC5-460E-81E6-73A726F580A7}"/>
                </a:ext>
              </a:extLst>
            </p:cNvPr>
            <p:cNvSpPr/>
            <p:nvPr/>
          </p:nvSpPr>
          <p:spPr>
            <a:xfrm>
              <a:off x="-233670" y="4492924"/>
              <a:ext cx="63363" cy="49916"/>
            </a:xfrm>
            <a:custGeom>
              <a:avLst/>
              <a:gdLst/>
              <a:ahLst/>
              <a:cxnLst/>
              <a:rect l="l" t="t" r="r" b="b"/>
              <a:pathLst>
                <a:path w="1390" h="1095" extrusionOk="0">
                  <a:moveTo>
                    <a:pt x="220" y="0"/>
                  </a:moveTo>
                  <a:cubicBezTo>
                    <a:pt x="161" y="0"/>
                    <a:pt x="113" y="4"/>
                    <a:pt x="75" y="11"/>
                  </a:cubicBezTo>
                  <a:cubicBezTo>
                    <a:pt x="26" y="20"/>
                    <a:pt x="0" y="28"/>
                    <a:pt x="0" y="32"/>
                  </a:cubicBezTo>
                  <a:cubicBezTo>
                    <a:pt x="0" y="34"/>
                    <a:pt x="4" y="35"/>
                    <a:pt x="12" y="35"/>
                  </a:cubicBezTo>
                  <a:cubicBezTo>
                    <a:pt x="32" y="35"/>
                    <a:pt x="77" y="30"/>
                    <a:pt x="142" y="30"/>
                  </a:cubicBezTo>
                  <a:cubicBezTo>
                    <a:pt x="182" y="30"/>
                    <a:pt x="230" y="32"/>
                    <a:pt x="284" y="38"/>
                  </a:cubicBezTo>
                  <a:cubicBezTo>
                    <a:pt x="458" y="50"/>
                    <a:pt x="700" y="121"/>
                    <a:pt x="909" y="282"/>
                  </a:cubicBezTo>
                  <a:cubicBezTo>
                    <a:pt x="1123" y="444"/>
                    <a:pt x="1250" y="662"/>
                    <a:pt x="1307" y="824"/>
                  </a:cubicBezTo>
                  <a:cubicBezTo>
                    <a:pt x="1367" y="983"/>
                    <a:pt x="1376" y="1095"/>
                    <a:pt x="1385" y="1095"/>
                  </a:cubicBezTo>
                  <a:cubicBezTo>
                    <a:pt x="1385" y="1095"/>
                    <a:pt x="1385" y="1095"/>
                    <a:pt x="1386" y="1095"/>
                  </a:cubicBezTo>
                  <a:cubicBezTo>
                    <a:pt x="1390" y="1095"/>
                    <a:pt x="1390" y="1069"/>
                    <a:pt x="1386" y="1020"/>
                  </a:cubicBezTo>
                  <a:cubicBezTo>
                    <a:pt x="1381" y="968"/>
                    <a:pt x="1368" y="898"/>
                    <a:pt x="1337" y="811"/>
                  </a:cubicBezTo>
                  <a:cubicBezTo>
                    <a:pt x="1285" y="641"/>
                    <a:pt x="1158" y="413"/>
                    <a:pt x="940" y="242"/>
                  </a:cubicBezTo>
                  <a:cubicBezTo>
                    <a:pt x="716" y="76"/>
                    <a:pt x="468" y="11"/>
                    <a:pt x="289" y="2"/>
                  </a:cubicBezTo>
                  <a:cubicBezTo>
                    <a:pt x="264" y="1"/>
                    <a:pt x="242" y="0"/>
                    <a:pt x="2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8;p26">
              <a:extLst>
                <a:ext uri="{FF2B5EF4-FFF2-40B4-BE49-F238E27FC236}">
                  <a16:creationId xmlns:a16="http://schemas.microsoft.com/office/drawing/2014/main" id="{85BEA4F3-1C45-4807-A0BB-95151A3B29D6}"/>
                </a:ext>
              </a:extLst>
            </p:cNvPr>
            <p:cNvSpPr/>
            <p:nvPr/>
          </p:nvSpPr>
          <p:spPr>
            <a:xfrm>
              <a:off x="-217760" y="4420900"/>
              <a:ext cx="2416" cy="72115"/>
            </a:xfrm>
            <a:custGeom>
              <a:avLst/>
              <a:gdLst/>
              <a:ahLst/>
              <a:cxnLst/>
              <a:rect l="l" t="t" r="r" b="b"/>
              <a:pathLst>
                <a:path w="53" h="1582" extrusionOk="0">
                  <a:moveTo>
                    <a:pt x="22" y="0"/>
                  </a:moveTo>
                  <a:cubicBezTo>
                    <a:pt x="10" y="0"/>
                    <a:pt x="0" y="354"/>
                    <a:pt x="5" y="791"/>
                  </a:cubicBezTo>
                  <a:cubicBezTo>
                    <a:pt x="5" y="1229"/>
                    <a:pt x="18" y="1582"/>
                    <a:pt x="31" y="1582"/>
                  </a:cubicBezTo>
                  <a:cubicBezTo>
                    <a:pt x="44" y="1582"/>
                    <a:pt x="53" y="1229"/>
                    <a:pt x="49" y="791"/>
                  </a:cubicBezTo>
                  <a:cubicBezTo>
                    <a:pt x="49" y="354"/>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9;p26">
              <a:extLst>
                <a:ext uri="{FF2B5EF4-FFF2-40B4-BE49-F238E27FC236}">
                  <a16:creationId xmlns:a16="http://schemas.microsoft.com/office/drawing/2014/main" id="{6D638319-710F-4F31-9241-34164535A4AC}"/>
                </a:ext>
              </a:extLst>
            </p:cNvPr>
            <p:cNvSpPr/>
            <p:nvPr/>
          </p:nvSpPr>
          <p:spPr>
            <a:xfrm>
              <a:off x="-148426" y="4525837"/>
              <a:ext cx="51420" cy="2690"/>
            </a:xfrm>
            <a:custGeom>
              <a:avLst/>
              <a:gdLst/>
              <a:ahLst/>
              <a:cxnLst/>
              <a:rect l="l" t="t" r="r" b="b"/>
              <a:pathLst>
                <a:path w="1128" h="59" extrusionOk="0">
                  <a:moveTo>
                    <a:pt x="1075" y="1"/>
                  </a:moveTo>
                  <a:cubicBezTo>
                    <a:pt x="986" y="1"/>
                    <a:pt x="792" y="11"/>
                    <a:pt x="564" y="14"/>
                  </a:cubicBezTo>
                  <a:cubicBezTo>
                    <a:pt x="357" y="14"/>
                    <a:pt x="176" y="9"/>
                    <a:pt x="77" y="9"/>
                  </a:cubicBezTo>
                  <a:cubicBezTo>
                    <a:pt x="28" y="9"/>
                    <a:pt x="0" y="10"/>
                    <a:pt x="0" y="14"/>
                  </a:cubicBezTo>
                  <a:cubicBezTo>
                    <a:pt x="0" y="23"/>
                    <a:pt x="225" y="59"/>
                    <a:pt x="517" y="59"/>
                  </a:cubicBezTo>
                  <a:cubicBezTo>
                    <a:pt x="533" y="59"/>
                    <a:pt x="548" y="58"/>
                    <a:pt x="564" y="58"/>
                  </a:cubicBezTo>
                  <a:cubicBezTo>
                    <a:pt x="879" y="58"/>
                    <a:pt x="1128" y="14"/>
                    <a:pt x="1128" y="6"/>
                  </a:cubicBezTo>
                  <a:cubicBezTo>
                    <a:pt x="1127" y="2"/>
                    <a:pt x="1108" y="1"/>
                    <a:pt x="107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0;p26">
              <a:extLst>
                <a:ext uri="{FF2B5EF4-FFF2-40B4-BE49-F238E27FC236}">
                  <a16:creationId xmlns:a16="http://schemas.microsoft.com/office/drawing/2014/main" id="{1AC19ED6-EF9E-46B0-A27C-69741DB71E23}"/>
                </a:ext>
              </a:extLst>
            </p:cNvPr>
            <p:cNvSpPr/>
            <p:nvPr/>
          </p:nvSpPr>
          <p:spPr>
            <a:xfrm>
              <a:off x="-183298" y="4526840"/>
              <a:ext cx="6017" cy="10029"/>
            </a:xfrm>
            <a:custGeom>
              <a:avLst/>
              <a:gdLst/>
              <a:ahLst/>
              <a:cxnLst/>
              <a:rect l="l" t="t" r="r" b="b"/>
              <a:pathLst>
                <a:path w="132" h="220" extrusionOk="0">
                  <a:moveTo>
                    <a:pt x="13" y="0"/>
                  </a:moveTo>
                  <a:cubicBezTo>
                    <a:pt x="11" y="0"/>
                    <a:pt x="10" y="1"/>
                    <a:pt x="9" y="2"/>
                  </a:cubicBezTo>
                  <a:cubicBezTo>
                    <a:pt x="1" y="14"/>
                    <a:pt x="31" y="54"/>
                    <a:pt x="57" y="115"/>
                  </a:cubicBezTo>
                  <a:cubicBezTo>
                    <a:pt x="88" y="172"/>
                    <a:pt x="101" y="220"/>
                    <a:pt x="114" y="220"/>
                  </a:cubicBezTo>
                  <a:cubicBezTo>
                    <a:pt x="127" y="220"/>
                    <a:pt x="132" y="159"/>
                    <a:pt x="101" y="93"/>
                  </a:cubicBezTo>
                  <a:cubicBezTo>
                    <a:pt x="74" y="35"/>
                    <a:pt x="29" y="0"/>
                    <a:pt x="1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71;p26">
              <a:extLst>
                <a:ext uri="{FF2B5EF4-FFF2-40B4-BE49-F238E27FC236}">
                  <a16:creationId xmlns:a16="http://schemas.microsoft.com/office/drawing/2014/main" id="{C081EFF0-EBA4-4BCB-AD7C-2A8E360649B0}"/>
                </a:ext>
              </a:extLst>
            </p:cNvPr>
            <p:cNvSpPr/>
            <p:nvPr/>
          </p:nvSpPr>
          <p:spPr>
            <a:xfrm>
              <a:off x="-196427" y="4510839"/>
              <a:ext cx="7385" cy="6792"/>
            </a:xfrm>
            <a:custGeom>
              <a:avLst/>
              <a:gdLst/>
              <a:ahLst/>
              <a:cxnLst/>
              <a:rect l="l" t="t" r="r" b="b"/>
              <a:pathLst>
                <a:path w="162" h="149" extrusionOk="0">
                  <a:moveTo>
                    <a:pt x="13" y="1"/>
                  </a:moveTo>
                  <a:cubicBezTo>
                    <a:pt x="11" y="1"/>
                    <a:pt x="10" y="1"/>
                    <a:pt x="9" y="2"/>
                  </a:cubicBezTo>
                  <a:cubicBezTo>
                    <a:pt x="0" y="16"/>
                    <a:pt x="22" y="55"/>
                    <a:pt x="66" y="95"/>
                  </a:cubicBezTo>
                  <a:cubicBezTo>
                    <a:pt x="99" y="128"/>
                    <a:pt x="134" y="149"/>
                    <a:pt x="148" y="149"/>
                  </a:cubicBezTo>
                  <a:cubicBezTo>
                    <a:pt x="150" y="149"/>
                    <a:pt x="152" y="148"/>
                    <a:pt x="153" y="147"/>
                  </a:cubicBezTo>
                  <a:cubicBezTo>
                    <a:pt x="162" y="138"/>
                    <a:pt x="140" y="99"/>
                    <a:pt x="97" y="59"/>
                  </a:cubicBezTo>
                  <a:cubicBezTo>
                    <a:pt x="62" y="25"/>
                    <a:pt x="28" y="1"/>
                    <a:pt x="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2;p26">
              <a:extLst>
                <a:ext uri="{FF2B5EF4-FFF2-40B4-BE49-F238E27FC236}">
                  <a16:creationId xmlns:a16="http://schemas.microsoft.com/office/drawing/2014/main" id="{DD1C6F4A-C75C-4427-8E6A-4BB6EDC3635F}"/>
                </a:ext>
              </a:extLst>
            </p:cNvPr>
            <p:cNvSpPr/>
            <p:nvPr/>
          </p:nvSpPr>
          <p:spPr>
            <a:xfrm>
              <a:off x="-214889" y="4502953"/>
              <a:ext cx="10485" cy="4285"/>
            </a:xfrm>
            <a:custGeom>
              <a:avLst/>
              <a:gdLst/>
              <a:ahLst/>
              <a:cxnLst/>
              <a:rect l="l" t="t" r="r" b="b"/>
              <a:pathLst>
                <a:path w="230" h="94" extrusionOk="0">
                  <a:moveTo>
                    <a:pt x="68" y="0"/>
                  </a:moveTo>
                  <a:cubicBezTo>
                    <a:pt x="27" y="0"/>
                    <a:pt x="1" y="13"/>
                    <a:pt x="3" y="22"/>
                  </a:cubicBezTo>
                  <a:cubicBezTo>
                    <a:pt x="8" y="36"/>
                    <a:pt x="56" y="36"/>
                    <a:pt x="113" y="54"/>
                  </a:cubicBezTo>
                  <a:cubicBezTo>
                    <a:pt x="162" y="68"/>
                    <a:pt x="203" y="94"/>
                    <a:pt x="217" y="94"/>
                  </a:cubicBezTo>
                  <a:cubicBezTo>
                    <a:pt x="219" y="94"/>
                    <a:pt x="221" y="93"/>
                    <a:pt x="222" y="92"/>
                  </a:cubicBezTo>
                  <a:cubicBezTo>
                    <a:pt x="230" y="84"/>
                    <a:pt x="200" y="32"/>
                    <a:pt x="130" y="10"/>
                  </a:cubicBezTo>
                  <a:cubicBezTo>
                    <a:pt x="107" y="3"/>
                    <a:pt x="86" y="0"/>
                    <a:pt x="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3;p26">
              <a:extLst>
                <a:ext uri="{FF2B5EF4-FFF2-40B4-BE49-F238E27FC236}">
                  <a16:creationId xmlns:a16="http://schemas.microsoft.com/office/drawing/2014/main" id="{2D8AEE4C-18D7-4659-AC8A-72310A3BD26B}"/>
                </a:ext>
              </a:extLst>
            </p:cNvPr>
            <p:cNvSpPr/>
            <p:nvPr/>
          </p:nvSpPr>
          <p:spPr>
            <a:xfrm>
              <a:off x="-228336" y="4500309"/>
              <a:ext cx="5835" cy="2781"/>
            </a:xfrm>
            <a:custGeom>
              <a:avLst/>
              <a:gdLst/>
              <a:ahLst/>
              <a:cxnLst/>
              <a:rect l="l" t="t" r="r" b="b"/>
              <a:pathLst>
                <a:path w="128" h="61" extrusionOk="0">
                  <a:moveTo>
                    <a:pt x="28" y="1"/>
                  </a:moveTo>
                  <a:cubicBezTo>
                    <a:pt x="17" y="1"/>
                    <a:pt x="8" y="4"/>
                    <a:pt x="6" y="11"/>
                  </a:cubicBezTo>
                  <a:cubicBezTo>
                    <a:pt x="1" y="19"/>
                    <a:pt x="23" y="41"/>
                    <a:pt x="58" y="54"/>
                  </a:cubicBezTo>
                  <a:cubicBezTo>
                    <a:pt x="72" y="58"/>
                    <a:pt x="86" y="61"/>
                    <a:pt x="97" y="61"/>
                  </a:cubicBezTo>
                  <a:cubicBezTo>
                    <a:pt x="111" y="61"/>
                    <a:pt x="121" y="57"/>
                    <a:pt x="123" y="50"/>
                  </a:cubicBezTo>
                  <a:cubicBezTo>
                    <a:pt x="127" y="41"/>
                    <a:pt x="105" y="19"/>
                    <a:pt x="71" y="11"/>
                  </a:cubicBezTo>
                  <a:cubicBezTo>
                    <a:pt x="56" y="4"/>
                    <a:pt x="40" y="1"/>
                    <a:pt x="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4;p26">
              <a:extLst>
                <a:ext uri="{FF2B5EF4-FFF2-40B4-BE49-F238E27FC236}">
                  <a16:creationId xmlns:a16="http://schemas.microsoft.com/office/drawing/2014/main" id="{A8BEE02E-3C93-42A0-A585-6131E0D030E2}"/>
                </a:ext>
              </a:extLst>
            </p:cNvPr>
            <p:cNvSpPr/>
            <p:nvPr/>
          </p:nvSpPr>
          <p:spPr>
            <a:xfrm>
              <a:off x="557412" y="1720904"/>
              <a:ext cx="199024" cy="228563"/>
            </a:xfrm>
            <a:custGeom>
              <a:avLst/>
              <a:gdLst/>
              <a:ahLst/>
              <a:cxnLst/>
              <a:rect l="l" t="t" r="r" b="b"/>
              <a:pathLst>
                <a:path w="4366" h="5014" extrusionOk="0">
                  <a:moveTo>
                    <a:pt x="3564" y="1"/>
                  </a:moveTo>
                  <a:cubicBezTo>
                    <a:pt x="3147" y="1"/>
                    <a:pt x="0" y="3253"/>
                    <a:pt x="0" y="3253"/>
                  </a:cubicBezTo>
                  <a:lnTo>
                    <a:pt x="1813" y="5014"/>
                  </a:lnTo>
                  <a:cubicBezTo>
                    <a:pt x="4365" y="3104"/>
                    <a:pt x="2784" y="1898"/>
                    <a:pt x="2582" y="1720"/>
                  </a:cubicBezTo>
                  <a:cubicBezTo>
                    <a:pt x="2382" y="1540"/>
                    <a:pt x="3889" y="159"/>
                    <a:pt x="3588" y="6"/>
                  </a:cubicBezTo>
                  <a:cubicBezTo>
                    <a:pt x="3582" y="2"/>
                    <a:pt x="3574" y="1"/>
                    <a:pt x="3564"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5;p26">
              <a:extLst>
                <a:ext uri="{FF2B5EF4-FFF2-40B4-BE49-F238E27FC236}">
                  <a16:creationId xmlns:a16="http://schemas.microsoft.com/office/drawing/2014/main" id="{86B5EB74-59AA-4A0F-B195-A40A81E7A879}"/>
                </a:ext>
              </a:extLst>
            </p:cNvPr>
            <p:cNvSpPr/>
            <p:nvPr/>
          </p:nvSpPr>
          <p:spPr>
            <a:xfrm>
              <a:off x="640058" y="1808564"/>
              <a:ext cx="46679" cy="60446"/>
            </a:xfrm>
            <a:custGeom>
              <a:avLst/>
              <a:gdLst/>
              <a:ahLst/>
              <a:cxnLst/>
              <a:rect l="l" t="t" r="r" b="b"/>
              <a:pathLst>
                <a:path w="1024" h="1326" extrusionOk="0">
                  <a:moveTo>
                    <a:pt x="734" y="1"/>
                  </a:moveTo>
                  <a:cubicBezTo>
                    <a:pt x="728" y="1"/>
                    <a:pt x="702" y="36"/>
                    <a:pt x="664" y="89"/>
                  </a:cubicBezTo>
                  <a:cubicBezTo>
                    <a:pt x="608" y="172"/>
                    <a:pt x="551" y="259"/>
                    <a:pt x="494" y="347"/>
                  </a:cubicBezTo>
                  <a:cubicBezTo>
                    <a:pt x="412" y="469"/>
                    <a:pt x="328" y="596"/>
                    <a:pt x="245" y="727"/>
                  </a:cubicBezTo>
                  <a:cubicBezTo>
                    <a:pt x="197" y="801"/>
                    <a:pt x="149" y="872"/>
                    <a:pt x="97" y="954"/>
                  </a:cubicBezTo>
                  <a:cubicBezTo>
                    <a:pt x="53" y="1033"/>
                    <a:pt x="0" y="1151"/>
                    <a:pt x="79" y="1251"/>
                  </a:cubicBezTo>
                  <a:cubicBezTo>
                    <a:pt x="124" y="1304"/>
                    <a:pt x="185" y="1325"/>
                    <a:pt x="246" y="1325"/>
                  </a:cubicBezTo>
                  <a:cubicBezTo>
                    <a:pt x="290" y="1325"/>
                    <a:pt x="335" y="1314"/>
                    <a:pt x="372" y="1295"/>
                  </a:cubicBezTo>
                  <a:cubicBezTo>
                    <a:pt x="464" y="1247"/>
                    <a:pt x="521" y="1168"/>
                    <a:pt x="564" y="1094"/>
                  </a:cubicBezTo>
                  <a:cubicBezTo>
                    <a:pt x="652" y="959"/>
                    <a:pt x="730" y="832"/>
                    <a:pt x="809" y="709"/>
                  </a:cubicBezTo>
                  <a:cubicBezTo>
                    <a:pt x="862" y="618"/>
                    <a:pt x="914" y="531"/>
                    <a:pt x="966" y="443"/>
                  </a:cubicBezTo>
                  <a:cubicBezTo>
                    <a:pt x="1001" y="382"/>
                    <a:pt x="1023" y="347"/>
                    <a:pt x="1019" y="342"/>
                  </a:cubicBezTo>
                  <a:lnTo>
                    <a:pt x="1019" y="342"/>
                  </a:lnTo>
                  <a:cubicBezTo>
                    <a:pt x="1019" y="342"/>
                    <a:pt x="993" y="373"/>
                    <a:pt x="953" y="434"/>
                  </a:cubicBezTo>
                  <a:cubicBezTo>
                    <a:pt x="896" y="517"/>
                    <a:pt x="840" y="600"/>
                    <a:pt x="779" y="692"/>
                  </a:cubicBezTo>
                  <a:cubicBezTo>
                    <a:pt x="700" y="810"/>
                    <a:pt x="616" y="937"/>
                    <a:pt x="529" y="1072"/>
                  </a:cubicBezTo>
                  <a:cubicBezTo>
                    <a:pt x="485" y="1142"/>
                    <a:pt x="428" y="1212"/>
                    <a:pt x="350" y="1251"/>
                  </a:cubicBezTo>
                  <a:cubicBezTo>
                    <a:pt x="321" y="1268"/>
                    <a:pt x="285" y="1277"/>
                    <a:pt x="249" y="1277"/>
                  </a:cubicBezTo>
                  <a:cubicBezTo>
                    <a:pt x="199" y="1277"/>
                    <a:pt x="147" y="1259"/>
                    <a:pt x="114" y="1221"/>
                  </a:cubicBezTo>
                  <a:cubicBezTo>
                    <a:pt x="57" y="1155"/>
                    <a:pt x="92" y="1055"/>
                    <a:pt x="136" y="976"/>
                  </a:cubicBezTo>
                  <a:cubicBezTo>
                    <a:pt x="184" y="902"/>
                    <a:pt x="232" y="823"/>
                    <a:pt x="281" y="749"/>
                  </a:cubicBezTo>
                  <a:cubicBezTo>
                    <a:pt x="363" y="618"/>
                    <a:pt x="442" y="487"/>
                    <a:pt x="521" y="364"/>
                  </a:cubicBezTo>
                  <a:cubicBezTo>
                    <a:pt x="577" y="273"/>
                    <a:pt x="630" y="185"/>
                    <a:pt x="678" y="102"/>
                  </a:cubicBezTo>
                  <a:cubicBezTo>
                    <a:pt x="717" y="37"/>
                    <a:pt x="735" y="1"/>
                    <a:pt x="735" y="1"/>
                  </a:cubicBezTo>
                  <a:cubicBezTo>
                    <a:pt x="734" y="1"/>
                    <a:pt x="734" y="1"/>
                    <a:pt x="734"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6;p26">
              <a:extLst>
                <a:ext uri="{FF2B5EF4-FFF2-40B4-BE49-F238E27FC236}">
                  <a16:creationId xmlns:a16="http://schemas.microsoft.com/office/drawing/2014/main" id="{E512784C-F287-48FA-9711-081DC9A9854E}"/>
                </a:ext>
              </a:extLst>
            </p:cNvPr>
            <p:cNvSpPr/>
            <p:nvPr/>
          </p:nvSpPr>
          <p:spPr>
            <a:xfrm>
              <a:off x="657152" y="1828895"/>
              <a:ext cx="37106" cy="52104"/>
            </a:xfrm>
            <a:custGeom>
              <a:avLst/>
              <a:gdLst/>
              <a:ahLst/>
              <a:cxnLst/>
              <a:rect l="l" t="t" r="r" b="b"/>
              <a:pathLst>
                <a:path w="814" h="1143" extrusionOk="0">
                  <a:moveTo>
                    <a:pt x="574" y="1"/>
                  </a:moveTo>
                  <a:cubicBezTo>
                    <a:pt x="574" y="1"/>
                    <a:pt x="547" y="27"/>
                    <a:pt x="513" y="75"/>
                  </a:cubicBezTo>
                  <a:cubicBezTo>
                    <a:pt x="473" y="128"/>
                    <a:pt x="425" y="202"/>
                    <a:pt x="364" y="299"/>
                  </a:cubicBezTo>
                  <a:cubicBezTo>
                    <a:pt x="307" y="390"/>
                    <a:pt x="237" y="508"/>
                    <a:pt x="154" y="626"/>
                  </a:cubicBezTo>
                  <a:cubicBezTo>
                    <a:pt x="115" y="688"/>
                    <a:pt x="63" y="749"/>
                    <a:pt x="31" y="827"/>
                  </a:cubicBezTo>
                  <a:cubicBezTo>
                    <a:pt x="1" y="906"/>
                    <a:pt x="1" y="1011"/>
                    <a:pt x="67" y="1085"/>
                  </a:cubicBezTo>
                  <a:cubicBezTo>
                    <a:pt x="101" y="1127"/>
                    <a:pt x="150" y="1143"/>
                    <a:pt x="199" y="1143"/>
                  </a:cubicBezTo>
                  <a:cubicBezTo>
                    <a:pt x="243" y="1143"/>
                    <a:pt x="287" y="1130"/>
                    <a:pt x="320" y="1112"/>
                  </a:cubicBezTo>
                  <a:cubicBezTo>
                    <a:pt x="398" y="1072"/>
                    <a:pt x="456" y="1011"/>
                    <a:pt x="503" y="954"/>
                  </a:cubicBezTo>
                  <a:cubicBezTo>
                    <a:pt x="600" y="840"/>
                    <a:pt x="670" y="722"/>
                    <a:pt x="713" y="622"/>
                  </a:cubicBezTo>
                  <a:cubicBezTo>
                    <a:pt x="761" y="517"/>
                    <a:pt x="788" y="430"/>
                    <a:pt x="801" y="368"/>
                  </a:cubicBezTo>
                  <a:cubicBezTo>
                    <a:pt x="814" y="307"/>
                    <a:pt x="814" y="272"/>
                    <a:pt x="814" y="272"/>
                  </a:cubicBezTo>
                  <a:cubicBezTo>
                    <a:pt x="814" y="272"/>
                    <a:pt x="814" y="272"/>
                    <a:pt x="813" y="272"/>
                  </a:cubicBezTo>
                  <a:cubicBezTo>
                    <a:pt x="805" y="272"/>
                    <a:pt x="782" y="411"/>
                    <a:pt x="683" y="609"/>
                  </a:cubicBezTo>
                  <a:cubicBezTo>
                    <a:pt x="634" y="705"/>
                    <a:pt x="565" y="819"/>
                    <a:pt x="469" y="928"/>
                  </a:cubicBezTo>
                  <a:cubicBezTo>
                    <a:pt x="421" y="985"/>
                    <a:pt x="368" y="1037"/>
                    <a:pt x="303" y="1072"/>
                  </a:cubicBezTo>
                  <a:cubicBezTo>
                    <a:pt x="272" y="1088"/>
                    <a:pt x="237" y="1098"/>
                    <a:pt x="203" y="1098"/>
                  </a:cubicBezTo>
                  <a:cubicBezTo>
                    <a:pt x="163" y="1098"/>
                    <a:pt x="125" y="1085"/>
                    <a:pt x="97" y="1055"/>
                  </a:cubicBezTo>
                  <a:cubicBezTo>
                    <a:pt x="49" y="997"/>
                    <a:pt x="49" y="910"/>
                    <a:pt x="75" y="845"/>
                  </a:cubicBezTo>
                  <a:cubicBezTo>
                    <a:pt x="102" y="775"/>
                    <a:pt x="150" y="714"/>
                    <a:pt x="189" y="652"/>
                  </a:cubicBezTo>
                  <a:cubicBezTo>
                    <a:pt x="273" y="525"/>
                    <a:pt x="338" y="412"/>
                    <a:pt x="394" y="315"/>
                  </a:cubicBezTo>
                  <a:cubicBezTo>
                    <a:pt x="438" y="237"/>
                    <a:pt x="482" y="163"/>
                    <a:pt x="525" y="85"/>
                  </a:cubicBezTo>
                  <a:cubicBezTo>
                    <a:pt x="561" y="32"/>
                    <a:pt x="578" y="1"/>
                    <a:pt x="574"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7;p26">
              <a:extLst>
                <a:ext uri="{FF2B5EF4-FFF2-40B4-BE49-F238E27FC236}">
                  <a16:creationId xmlns:a16="http://schemas.microsoft.com/office/drawing/2014/main" id="{984DE165-A41D-45D4-9C6C-14D4C1750A51}"/>
                </a:ext>
              </a:extLst>
            </p:cNvPr>
            <p:cNvSpPr/>
            <p:nvPr/>
          </p:nvSpPr>
          <p:spPr>
            <a:xfrm>
              <a:off x="590871" y="1833453"/>
              <a:ext cx="74349" cy="34736"/>
            </a:xfrm>
            <a:custGeom>
              <a:avLst/>
              <a:gdLst/>
              <a:ahLst/>
              <a:cxnLst/>
              <a:rect l="l" t="t" r="r" b="b"/>
              <a:pathLst>
                <a:path w="1631" h="762" extrusionOk="0">
                  <a:moveTo>
                    <a:pt x="1523" y="0"/>
                  </a:moveTo>
                  <a:cubicBezTo>
                    <a:pt x="1512" y="0"/>
                    <a:pt x="1501" y="2"/>
                    <a:pt x="1491" y="2"/>
                  </a:cubicBezTo>
                  <a:cubicBezTo>
                    <a:pt x="1088" y="28"/>
                    <a:pt x="686" y="54"/>
                    <a:pt x="284" y="84"/>
                  </a:cubicBezTo>
                  <a:lnTo>
                    <a:pt x="0" y="762"/>
                  </a:lnTo>
                  <a:cubicBezTo>
                    <a:pt x="192" y="749"/>
                    <a:pt x="384" y="740"/>
                    <a:pt x="577" y="727"/>
                  </a:cubicBezTo>
                  <a:cubicBezTo>
                    <a:pt x="787" y="714"/>
                    <a:pt x="1001" y="701"/>
                    <a:pt x="1193" y="622"/>
                  </a:cubicBezTo>
                  <a:cubicBezTo>
                    <a:pt x="1390" y="544"/>
                    <a:pt x="1569" y="386"/>
                    <a:pt x="1612" y="181"/>
                  </a:cubicBezTo>
                  <a:cubicBezTo>
                    <a:pt x="1630" y="116"/>
                    <a:pt x="1616" y="28"/>
                    <a:pt x="1556" y="6"/>
                  </a:cubicBezTo>
                  <a:cubicBezTo>
                    <a:pt x="1545" y="2"/>
                    <a:pt x="1534" y="0"/>
                    <a:pt x="1523"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8;p26">
              <a:extLst>
                <a:ext uri="{FF2B5EF4-FFF2-40B4-BE49-F238E27FC236}">
                  <a16:creationId xmlns:a16="http://schemas.microsoft.com/office/drawing/2014/main" id="{490108F9-4661-494E-9B52-091BDE1024CB}"/>
                </a:ext>
              </a:extLst>
            </p:cNvPr>
            <p:cNvSpPr/>
            <p:nvPr/>
          </p:nvSpPr>
          <p:spPr>
            <a:xfrm>
              <a:off x="590689" y="1832405"/>
              <a:ext cx="75534" cy="35967"/>
            </a:xfrm>
            <a:custGeom>
              <a:avLst/>
              <a:gdLst/>
              <a:ahLst/>
              <a:cxnLst/>
              <a:rect l="l" t="t" r="r" b="b"/>
              <a:pathLst>
                <a:path w="1657" h="789" extrusionOk="0">
                  <a:moveTo>
                    <a:pt x="1505" y="1"/>
                  </a:moveTo>
                  <a:cubicBezTo>
                    <a:pt x="1486" y="1"/>
                    <a:pt x="1469" y="4"/>
                    <a:pt x="1451" y="8"/>
                  </a:cubicBezTo>
                  <a:cubicBezTo>
                    <a:pt x="1398" y="8"/>
                    <a:pt x="1346" y="12"/>
                    <a:pt x="1297" y="16"/>
                  </a:cubicBezTo>
                  <a:cubicBezTo>
                    <a:pt x="1110" y="29"/>
                    <a:pt x="935" y="42"/>
                    <a:pt x="773" y="55"/>
                  </a:cubicBezTo>
                  <a:cubicBezTo>
                    <a:pt x="646" y="69"/>
                    <a:pt x="529" y="77"/>
                    <a:pt x="420" y="86"/>
                  </a:cubicBezTo>
                  <a:cubicBezTo>
                    <a:pt x="336" y="95"/>
                    <a:pt x="288" y="103"/>
                    <a:pt x="288" y="107"/>
                  </a:cubicBezTo>
                  <a:lnTo>
                    <a:pt x="420" y="107"/>
                  </a:lnTo>
                  <a:cubicBezTo>
                    <a:pt x="533" y="99"/>
                    <a:pt x="646" y="95"/>
                    <a:pt x="773" y="91"/>
                  </a:cubicBezTo>
                  <a:cubicBezTo>
                    <a:pt x="939" y="81"/>
                    <a:pt x="1114" y="69"/>
                    <a:pt x="1302" y="60"/>
                  </a:cubicBezTo>
                  <a:cubicBezTo>
                    <a:pt x="1350" y="55"/>
                    <a:pt x="1402" y="51"/>
                    <a:pt x="1451" y="51"/>
                  </a:cubicBezTo>
                  <a:cubicBezTo>
                    <a:pt x="1473" y="49"/>
                    <a:pt x="1495" y="47"/>
                    <a:pt x="1514" y="47"/>
                  </a:cubicBezTo>
                  <a:cubicBezTo>
                    <a:pt x="1542" y="47"/>
                    <a:pt x="1566" y="52"/>
                    <a:pt x="1582" y="73"/>
                  </a:cubicBezTo>
                  <a:cubicBezTo>
                    <a:pt x="1630" y="151"/>
                    <a:pt x="1582" y="270"/>
                    <a:pt x="1525" y="357"/>
                  </a:cubicBezTo>
                  <a:cubicBezTo>
                    <a:pt x="1402" y="545"/>
                    <a:pt x="1193" y="641"/>
                    <a:pt x="1005" y="680"/>
                  </a:cubicBezTo>
                  <a:cubicBezTo>
                    <a:pt x="813" y="720"/>
                    <a:pt x="634" y="728"/>
                    <a:pt x="485" y="737"/>
                  </a:cubicBezTo>
                  <a:cubicBezTo>
                    <a:pt x="358" y="750"/>
                    <a:pt x="244" y="759"/>
                    <a:pt x="131" y="768"/>
                  </a:cubicBezTo>
                  <a:cubicBezTo>
                    <a:pt x="47" y="777"/>
                    <a:pt x="0" y="781"/>
                    <a:pt x="4" y="785"/>
                  </a:cubicBezTo>
                  <a:cubicBezTo>
                    <a:pt x="4" y="787"/>
                    <a:pt x="15" y="788"/>
                    <a:pt x="36" y="788"/>
                  </a:cubicBezTo>
                  <a:cubicBezTo>
                    <a:pt x="57" y="788"/>
                    <a:pt x="89" y="787"/>
                    <a:pt x="131" y="785"/>
                  </a:cubicBezTo>
                  <a:cubicBezTo>
                    <a:pt x="244" y="781"/>
                    <a:pt x="362" y="777"/>
                    <a:pt x="489" y="772"/>
                  </a:cubicBezTo>
                  <a:cubicBezTo>
                    <a:pt x="638" y="763"/>
                    <a:pt x="817" y="763"/>
                    <a:pt x="1013" y="724"/>
                  </a:cubicBezTo>
                  <a:cubicBezTo>
                    <a:pt x="1210" y="684"/>
                    <a:pt x="1433" y="589"/>
                    <a:pt x="1564" y="383"/>
                  </a:cubicBezTo>
                  <a:cubicBezTo>
                    <a:pt x="1600" y="335"/>
                    <a:pt x="1620" y="278"/>
                    <a:pt x="1638" y="222"/>
                  </a:cubicBezTo>
                  <a:cubicBezTo>
                    <a:pt x="1652" y="165"/>
                    <a:pt x="1656" y="99"/>
                    <a:pt x="1616" y="47"/>
                  </a:cubicBezTo>
                  <a:cubicBezTo>
                    <a:pt x="1600" y="16"/>
                    <a:pt x="1560" y="2"/>
                    <a:pt x="1529" y="2"/>
                  </a:cubicBezTo>
                  <a:cubicBezTo>
                    <a:pt x="1521" y="1"/>
                    <a:pt x="1513" y="1"/>
                    <a:pt x="1505"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9;p26">
              <a:extLst>
                <a:ext uri="{FF2B5EF4-FFF2-40B4-BE49-F238E27FC236}">
                  <a16:creationId xmlns:a16="http://schemas.microsoft.com/office/drawing/2014/main" id="{8A6406F4-BC9A-4E21-817C-311F31593D81}"/>
                </a:ext>
              </a:extLst>
            </p:cNvPr>
            <p:cNvSpPr/>
            <p:nvPr/>
          </p:nvSpPr>
          <p:spPr>
            <a:xfrm>
              <a:off x="676708" y="1844667"/>
              <a:ext cx="26941" cy="45084"/>
            </a:xfrm>
            <a:custGeom>
              <a:avLst/>
              <a:gdLst/>
              <a:ahLst/>
              <a:cxnLst/>
              <a:rect l="l" t="t" r="r" b="b"/>
              <a:pathLst>
                <a:path w="591" h="989" extrusionOk="0">
                  <a:moveTo>
                    <a:pt x="368" y="1"/>
                  </a:moveTo>
                  <a:cubicBezTo>
                    <a:pt x="359" y="1"/>
                    <a:pt x="310" y="96"/>
                    <a:pt x="237" y="258"/>
                  </a:cubicBezTo>
                  <a:cubicBezTo>
                    <a:pt x="193" y="354"/>
                    <a:pt x="149" y="451"/>
                    <a:pt x="106" y="542"/>
                  </a:cubicBezTo>
                  <a:cubicBezTo>
                    <a:pt x="84" y="595"/>
                    <a:pt x="58" y="647"/>
                    <a:pt x="36" y="713"/>
                  </a:cubicBezTo>
                  <a:cubicBezTo>
                    <a:pt x="14" y="774"/>
                    <a:pt x="1" y="857"/>
                    <a:pt x="48" y="923"/>
                  </a:cubicBezTo>
                  <a:cubicBezTo>
                    <a:pt x="70" y="953"/>
                    <a:pt x="101" y="979"/>
                    <a:pt x="145" y="988"/>
                  </a:cubicBezTo>
                  <a:cubicBezTo>
                    <a:pt x="150" y="988"/>
                    <a:pt x="155" y="989"/>
                    <a:pt x="160" y="989"/>
                  </a:cubicBezTo>
                  <a:cubicBezTo>
                    <a:pt x="194" y="989"/>
                    <a:pt x="227" y="977"/>
                    <a:pt x="250" y="962"/>
                  </a:cubicBezTo>
                  <a:cubicBezTo>
                    <a:pt x="310" y="923"/>
                    <a:pt x="354" y="875"/>
                    <a:pt x="385" y="822"/>
                  </a:cubicBezTo>
                  <a:cubicBezTo>
                    <a:pt x="451" y="717"/>
                    <a:pt x="473" y="612"/>
                    <a:pt x="499" y="530"/>
                  </a:cubicBezTo>
                  <a:cubicBezTo>
                    <a:pt x="520" y="441"/>
                    <a:pt x="542" y="376"/>
                    <a:pt x="560" y="328"/>
                  </a:cubicBezTo>
                  <a:cubicBezTo>
                    <a:pt x="578" y="284"/>
                    <a:pt x="590" y="258"/>
                    <a:pt x="586" y="258"/>
                  </a:cubicBezTo>
                  <a:cubicBezTo>
                    <a:pt x="586" y="258"/>
                    <a:pt x="586" y="258"/>
                    <a:pt x="586" y="258"/>
                  </a:cubicBezTo>
                  <a:cubicBezTo>
                    <a:pt x="579" y="258"/>
                    <a:pt x="515" y="350"/>
                    <a:pt x="468" y="516"/>
                  </a:cubicBezTo>
                  <a:cubicBezTo>
                    <a:pt x="437" y="604"/>
                    <a:pt x="411" y="704"/>
                    <a:pt x="350" y="800"/>
                  </a:cubicBezTo>
                  <a:cubicBezTo>
                    <a:pt x="320" y="844"/>
                    <a:pt x="276" y="892"/>
                    <a:pt x="227" y="923"/>
                  </a:cubicBezTo>
                  <a:cubicBezTo>
                    <a:pt x="208" y="935"/>
                    <a:pt x="186" y="942"/>
                    <a:pt x="165" y="942"/>
                  </a:cubicBezTo>
                  <a:cubicBezTo>
                    <a:pt x="135" y="942"/>
                    <a:pt x="106" y="928"/>
                    <a:pt x="88" y="897"/>
                  </a:cubicBezTo>
                  <a:cubicBezTo>
                    <a:pt x="18" y="792"/>
                    <a:pt x="110" y="665"/>
                    <a:pt x="145" y="560"/>
                  </a:cubicBezTo>
                  <a:cubicBezTo>
                    <a:pt x="184" y="463"/>
                    <a:pt x="223" y="368"/>
                    <a:pt x="267" y="272"/>
                  </a:cubicBezTo>
                  <a:cubicBezTo>
                    <a:pt x="332" y="106"/>
                    <a:pt x="372" y="5"/>
                    <a:pt x="368"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0;p26">
              <a:extLst>
                <a:ext uri="{FF2B5EF4-FFF2-40B4-BE49-F238E27FC236}">
                  <a16:creationId xmlns:a16="http://schemas.microsoft.com/office/drawing/2014/main" id="{2425F82A-8721-4265-B0CE-79A6C079B013}"/>
                </a:ext>
              </a:extLst>
            </p:cNvPr>
            <p:cNvSpPr/>
            <p:nvPr/>
          </p:nvSpPr>
          <p:spPr>
            <a:xfrm>
              <a:off x="633265" y="1865180"/>
              <a:ext cx="6655" cy="46861"/>
            </a:xfrm>
            <a:custGeom>
              <a:avLst/>
              <a:gdLst/>
              <a:ahLst/>
              <a:cxnLst/>
              <a:rect l="l" t="t" r="r" b="b"/>
              <a:pathLst>
                <a:path w="146" h="1028" extrusionOk="0">
                  <a:moveTo>
                    <a:pt x="80" y="1"/>
                  </a:moveTo>
                  <a:cubicBezTo>
                    <a:pt x="79" y="1"/>
                    <a:pt x="79" y="1"/>
                    <a:pt x="79" y="1"/>
                  </a:cubicBezTo>
                  <a:cubicBezTo>
                    <a:pt x="67" y="1"/>
                    <a:pt x="101" y="233"/>
                    <a:pt x="79" y="516"/>
                  </a:cubicBezTo>
                  <a:cubicBezTo>
                    <a:pt x="62" y="800"/>
                    <a:pt x="1" y="1024"/>
                    <a:pt x="14" y="1028"/>
                  </a:cubicBezTo>
                  <a:cubicBezTo>
                    <a:pt x="14" y="1028"/>
                    <a:pt x="14" y="1028"/>
                    <a:pt x="14" y="1028"/>
                  </a:cubicBezTo>
                  <a:cubicBezTo>
                    <a:pt x="24" y="1028"/>
                    <a:pt x="110" y="807"/>
                    <a:pt x="127" y="521"/>
                  </a:cubicBezTo>
                  <a:cubicBezTo>
                    <a:pt x="145" y="230"/>
                    <a:pt x="94" y="1"/>
                    <a:pt x="80"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81;p26">
              <a:extLst>
                <a:ext uri="{FF2B5EF4-FFF2-40B4-BE49-F238E27FC236}">
                  <a16:creationId xmlns:a16="http://schemas.microsoft.com/office/drawing/2014/main" id="{0400E0CF-7E58-4F3C-AA6D-E01B56F946D9}"/>
                </a:ext>
              </a:extLst>
            </p:cNvPr>
            <p:cNvSpPr/>
            <p:nvPr/>
          </p:nvSpPr>
          <p:spPr>
            <a:xfrm>
              <a:off x="-274696" y="1817590"/>
              <a:ext cx="294251" cy="305967"/>
            </a:xfrm>
            <a:custGeom>
              <a:avLst/>
              <a:gdLst/>
              <a:ahLst/>
              <a:cxnLst/>
              <a:rect l="l" t="t" r="r" b="b"/>
              <a:pathLst>
                <a:path w="6455" h="6712" extrusionOk="0">
                  <a:moveTo>
                    <a:pt x="4295" y="0"/>
                  </a:moveTo>
                  <a:lnTo>
                    <a:pt x="0" y="4624"/>
                  </a:lnTo>
                  <a:cubicBezTo>
                    <a:pt x="283" y="5249"/>
                    <a:pt x="686" y="5839"/>
                    <a:pt x="1245" y="6237"/>
                  </a:cubicBezTo>
                  <a:cubicBezTo>
                    <a:pt x="1656" y="6532"/>
                    <a:pt x="2159" y="6711"/>
                    <a:pt x="2661" y="6711"/>
                  </a:cubicBezTo>
                  <a:cubicBezTo>
                    <a:pt x="2842" y="6711"/>
                    <a:pt x="3023" y="6688"/>
                    <a:pt x="3199" y="6638"/>
                  </a:cubicBezTo>
                  <a:cubicBezTo>
                    <a:pt x="3859" y="6451"/>
                    <a:pt x="4405" y="5839"/>
                    <a:pt x="4426" y="5152"/>
                  </a:cubicBezTo>
                  <a:cubicBezTo>
                    <a:pt x="4597" y="5350"/>
                    <a:pt x="4858" y="5452"/>
                    <a:pt x="5119" y="5452"/>
                  </a:cubicBezTo>
                  <a:cubicBezTo>
                    <a:pt x="5348" y="5452"/>
                    <a:pt x="5577" y="5373"/>
                    <a:pt x="5743" y="5214"/>
                  </a:cubicBezTo>
                  <a:cubicBezTo>
                    <a:pt x="6096" y="4873"/>
                    <a:pt x="6092" y="4234"/>
                    <a:pt x="5733" y="3899"/>
                  </a:cubicBezTo>
                  <a:cubicBezTo>
                    <a:pt x="6057" y="3732"/>
                    <a:pt x="6428" y="3496"/>
                    <a:pt x="6445" y="3129"/>
                  </a:cubicBezTo>
                  <a:cubicBezTo>
                    <a:pt x="6455" y="2897"/>
                    <a:pt x="6306" y="2683"/>
                    <a:pt x="6122" y="2535"/>
                  </a:cubicBezTo>
                  <a:cubicBezTo>
                    <a:pt x="5934" y="2391"/>
                    <a:pt x="5716" y="2299"/>
                    <a:pt x="5515" y="2177"/>
                  </a:cubicBezTo>
                  <a:cubicBezTo>
                    <a:pt x="4767" y="1731"/>
                    <a:pt x="4287" y="870"/>
                    <a:pt x="4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82;p26">
              <a:extLst>
                <a:ext uri="{FF2B5EF4-FFF2-40B4-BE49-F238E27FC236}">
                  <a16:creationId xmlns:a16="http://schemas.microsoft.com/office/drawing/2014/main" id="{DC125BC0-B922-4272-934B-0876E0B2AF14}"/>
                </a:ext>
              </a:extLst>
            </p:cNvPr>
            <p:cNvSpPr/>
            <p:nvPr/>
          </p:nvSpPr>
          <p:spPr>
            <a:xfrm>
              <a:off x="-318731" y="1708186"/>
              <a:ext cx="235674" cy="401649"/>
            </a:xfrm>
            <a:custGeom>
              <a:avLst/>
              <a:gdLst/>
              <a:ahLst/>
              <a:cxnLst/>
              <a:rect l="l" t="t" r="r" b="b"/>
              <a:pathLst>
                <a:path w="5170" h="8811" extrusionOk="0">
                  <a:moveTo>
                    <a:pt x="2665" y="1"/>
                  </a:moveTo>
                  <a:lnTo>
                    <a:pt x="0" y="2020"/>
                  </a:lnTo>
                  <a:lnTo>
                    <a:pt x="406" y="8615"/>
                  </a:lnTo>
                  <a:lnTo>
                    <a:pt x="3597" y="8811"/>
                  </a:lnTo>
                  <a:cubicBezTo>
                    <a:pt x="3540" y="8466"/>
                    <a:pt x="3680" y="7007"/>
                    <a:pt x="3680" y="7007"/>
                  </a:cubicBezTo>
                  <a:cubicBezTo>
                    <a:pt x="3680" y="7007"/>
                    <a:pt x="5008" y="6866"/>
                    <a:pt x="5091" y="5547"/>
                  </a:cubicBezTo>
                  <a:cubicBezTo>
                    <a:pt x="5170" y="4227"/>
                    <a:pt x="5091" y="1186"/>
                    <a:pt x="5091" y="1186"/>
                  </a:cubicBezTo>
                  <a:lnTo>
                    <a:pt x="2665"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83;p26">
              <a:extLst>
                <a:ext uri="{FF2B5EF4-FFF2-40B4-BE49-F238E27FC236}">
                  <a16:creationId xmlns:a16="http://schemas.microsoft.com/office/drawing/2014/main" id="{C85D1189-2545-47B6-901B-C09BAC845D0F}"/>
                </a:ext>
              </a:extLst>
            </p:cNvPr>
            <p:cNvSpPr/>
            <p:nvPr/>
          </p:nvSpPr>
          <p:spPr>
            <a:xfrm>
              <a:off x="-114146" y="1855653"/>
              <a:ext cx="15362" cy="15362"/>
            </a:xfrm>
            <a:custGeom>
              <a:avLst/>
              <a:gdLst/>
              <a:ahLst/>
              <a:cxnLst/>
              <a:rect l="l" t="t" r="r" b="b"/>
              <a:pathLst>
                <a:path w="337" h="337" extrusionOk="0">
                  <a:moveTo>
                    <a:pt x="170" y="0"/>
                  </a:moveTo>
                  <a:cubicBezTo>
                    <a:pt x="75" y="0"/>
                    <a:pt x="0" y="75"/>
                    <a:pt x="0" y="166"/>
                  </a:cubicBezTo>
                  <a:cubicBezTo>
                    <a:pt x="0" y="262"/>
                    <a:pt x="75" y="337"/>
                    <a:pt x="170" y="337"/>
                  </a:cubicBezTo>
                  <a:cubicBezTo>
                    <a:pt x="262" y="337"/>
                    <a:pt x="337" y="262"/>
                    <a:pt x="337" y="166"/>
                  </a:cubicBezTo>
                  <a:cubicBezTo>
                    <a:pt x="337" y="75"/>
                    <a:pt x="262" y="0"/>
                    <a:pt x="1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84;p26">
              <a:extLst>
                <a:ext uri="{FF2B5EF4-FFF2-40B4-BE49-F238E27FC236}">
                  <a16:creationId xmlns:a16="http://schemas.microsoft.com/office/drawing/2014/main" id="{85823FF6-99B7-4D74-8E02-A44F6239394A}"/>
                </a:ext>
              </a:extLst>
            </p:cNvPr>
            <p:cNvSpPr/>
            <p:nvPr/>
          </p:nvSpPr>
          <p:spPr>
            <a:xfrm>
              <a:off x="-122123" y="1845579"/>
              <a:ext cx="31271" cy="9436"/>
            </a:xfrm>
            <a:custGeom>
              <a:avLst/>
              <a:gdLst/>
              <a:ahLst/>
              <a:cxnLst/>
              <a:rect l="l" t="t" r="r" b="b"/>
              <a:pathLst>
                <a:path w="686" h="207" extrusionOk="0">
                  <a:moveTo>
                    <a:pt x="324" y="1"/>
                  </a:moveTo>
                  <a:cubicBezTo>
                    <a:pt x="222" y="1"/>
                    <a:pt x="135" y="37"/>
                    <a:pt x="83" y="72"/>
                  </a:cubicBezTo>
                  <a:cubicBezTo>
                    <a:pt x="22" y="112"/>
                    <a:pt x="0" y="151"/>
                    <a:pt x="9" y="164"/>
                  </a:cubicBezTo>
                  <a:cubicBezTo>
                    <a:pt x="12" y="168"/>
                    <a:pt x="17" y="169"/>
                    <a:pt x="23" y="169"/>
                  </a:cubicBezTo>
                  <a:cubicBezTo>
                    <a:pt x="62" y="169"/>
                    <a:pt x="170" y="111"/>
                    <a:pt x="309" y="111"/>
                  </a:cubicBezTo>
                  <a:cubicBezTo>
                    <a:pt x="321" y="111"/>
                    <a:pt x="333" y="111"/>
                    <a:pt x="345" y="112"/>
                  </a:cubicBezTo>
                  <a:cubicBezTo>
                    <a:pt x="511" y="120"/>
                    <a:pt x="631" y="206"/>
                    <a:pt x="669" y="206"/>
                  </a:cubicBezTo>
                  <a:cubicBezTo>
                    <a:pt x="672" y="206"/>
                    <a:pt x="675" y="205"/>
                    <a:pt x="678" y="203"/>
                  </a:cubicBezTo>
                  <a:cubicBezTo>
                    <a:pt x="686" y="195"/>
                    <a:pt x="669" y="151"/>
                    <a:pt x="617"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5;p26">
              <a:extLst>
                <a:ext uri="{FF2B5EF4-FFF2-40B4-BE49-F238E27FC236}">
                  <a16:creationId xmlns:a16="http://schemas.microsoft.com/office/drawing/2014/main" id="{676CF393-7443-43F0-8B5F-E372EC2CB227}"/>
                </a:ext>
              </a:extLst>
            </p:cNvPr>
            <p:cNvSpPr/>
            <p:nvPr/>
          </p:nvSpPr>
          <p:spPr>
            <a:xfrm>
              <a:off x="-203447" y="1855653"/>
              <a:ext cx="15408" cy="15362"/>
            </a:xfrm>
            <a:custGeom>
              <a:avLst/>
              <a:gdLst/>
              <a:ahLst/>
              <a:cxnLst/>
              <a:rect l="l" t="t" r="r" b="b"/>
              <a:pathLst>
                <a:path w="338" h="337" extrusionOk="0">
                  <a:moveTo>
                    <a:pt x="172" y="0"/>
                  </a:moveTo>
                  <a:cubicBezTo>
                    <a:pt x="75" y="0"/>
                    <a:pt x="1" y="75"/>
                    <a:pt x="1" y="166"/>
                  </a:cubicBezTo>
                  <a:cubicBezTo>
                    <a:pt x="1" y="262"/>
                    <a:pt x="75" y="337"/>
                    <a:pt x="172" y="337"/>
                  </a:cubicBezTo>
                  <a:cubicBezTo>
                    <a:pt x="263" y="337"/>
                    <a:pt x="338" y="262"/>
                    <a:pt x="338" y="166"/>
                  </a:cubicBezTo>
                  <a:cubicBezTo>
                    <a:pt x="338" y="75"/>
                    <a:pt x="263" y="0"/>
                    <a:pt x="1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6;p26">
              <a:extLst>
                <a:ext uri="{FF2B5EF4-FFF2-40B4-BE49-F238E27FC236}">
                  <a16:creationId xmlns:a16="http://schemas.microsoft.com/office/drawing/2014/main" id="{E78121FC-CA45-4700-93DB-ED6FD89F8BDC}"/>
                </a:ext>
              </a:extLst>
            </p:cNvPr>
            <p:cNvSpPr/>
            <p:nvPr/>
          </p:nvSpPr>
          <p:spPr>
            <a:xfrm>
              <a:off x="-213977" y="1845579"/>
              <a:ext cx="31362" cy="9436"/>
            </a:xfrm>
            <a:custGeom>
              <a:avLst/>
              <a:gdLst/>
              <a:ahLst/>
              <a:cxnLst/>
              <a:rect l="l" t="t" r="r" b="b"/>
              <a:pathLst>
                <a:path w="688" h="207" extrusionOk="0">
                  <a:moveTo>
                    <a:pt x="324" y="1"/>
                  </a:moveTo>
                  <a:cubicBezTo>
                    <a:pt x="223" y="1"/>
                    <a:pt x="136" y="37"/>
                    <a:pt x="84" y="72"/>
                  </a:cubicBezTo>
                  <a:cubicBezTo>
                    <a:pt x="22" y="112"/>
                    <a:pt x="0" y="151"/>
                    <a:pt x="10" y="164"/>
                  </a:cubicBezTo>
                  <a:cubicBezTo>
                    <a:pt x="12" y="168"/>
                    <a:pt x="16" y="169"/>
                    <a:pt x="22" y="169"/>
                  </a:cubicBezTo>
                  <a:cubicBezTo>
                    <a:pt x="59" y="169"/>
                    <a:pt x="170" y="111"/>
                    <a:pt x="310" y="111"/>
                  </a:cubicBezTo>
                  <a:cubicBezTo>
                    <a:pt x="322" y="111"/>
                    <a:pt x="334" y="111"/>
                    <a:pt x="346" y="112"/>
                  </a:cubicBezTo>
                  <a:cubicBezTo>
                    <a:pt x="512" y="120"/>
                    <a:pt x="628" y="206"/>
                    <a:pt x="665" y="206"/>
                  </a:cubicBezTo>
                  <a:cubicBezTo>
                    <a:pt x="668" y="206"/>
                    <a:pt x="671" y="205"/>
                    <a:pt x="674" y="203"/>
                  </a:cubicBezTo>
                  <a:cubicBezTo>
                    <a:pt x="687" y="195"/>
                    <a:pt x="669" y="151"/>
                    <a:pt x="613"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7;p26">
              <a:extLst>
                <a:ext uri="{FF2B5EF4-FFF2-40B4-BE49-F238E27FC236}">
                  <a16:creationId xmlns:a16="http://schemas.microsoft.com/office/drawing/2014/main" id="{9D49F193-09C4-4283-A071-276A8BEFD14F}"/>
                </a:ext>
              </a:extLst>
            </p:cNvPr>
            <p:cNvSpPr/>
            <p:nvPr/>
          </p:nvSpPr>
          <p:spPr>
            <a:xfrm>
              <a:off x="-185669" y="1931689"/>
              <a:ext cx="45084" cy="24525"/>
            </a:xfrm>
            <a:custGeom>
              <a:avLst/>
              <a:gdLst/>
              <a:ahLst/>
              <a:cxnLst/>
              <a:rect l="l" t="t" r="r" b="b"/>
              <a:pathLst>
                <a:path w="989" h="538" extrusionOk="0">
                  <a:moveTo>
                    <a:pt x="79" y="1"/>
                  </a:moveTo>
                  <a:cubicBezTo>
                    <a:pt x="77" y="1"/>
                    <a:pt x="86" y="8"/>
                    <a:pt x="109" y="23"/>
                  </a:cubicBezTo>
                  <a:cubicBezTo>
                    <a:pt x="109" y="23"/>
                    <a:pt x="0" y="333"/>
                    <a:pt x="385" y="495"/>
                  </a:cubicBezTo>
                  <a:cubicBezTo>
                    <a:pt x="458" y="525"/>
                    <a:pt x="525" y="538"/>
                    <a:pt x="586" y="538"/>
                  </a:cubicBezTo>
                  <a:cubicBezTo>
                    <a:pt x="840" y="538"/>
                    <a:pt x="988" y="325"/>
                    <a:pt x="988" y="325"/>
                  </a:cubicBezTo>
                  <a:cubicBezTo>
                    <a:pt x="663" y="325"/>
                    <a:pt x="94"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8;p26">
              <a:extLst>
                <a:ext uri="{FF2B5EF4-FFF2-40B4-BE49-F238E27FC236}">
                  <a16:creationId xmlns:a16="http://schemas.microsoft.com/office/drawing/2014/main" id="{21C0A3BF-5B89-486A-B5F4-FE9C920F0E7F}"/>
                </a:ext>
              </a:extLst>
            </p:cNvPr>
            <p:cNvSpPr/>
            <p:nvPr/>
          </p:nvSpPr>
          <p:spPr>
            <a:xfrm>
              <a:off x="-230706" y="2000659"/>
              <a:ext cx="79728" cy="41801"/>
            </a:xfrm>
            <a:custGeom>
              <a:avLst/>
              <a:gdLst/>
              <a:ahLst/>
              <a:cxnLst/>
              <a:rect l="l" t="t" r="r" b="b"/>
              <a:pathLst>
                <a:path w="1749" h="917" extrusionOk="0">
                  <a:moveTo>
                    <a:pt x="0" y="0"/>
                  </a:moveTo>
                  <a:cubicBezTo>
                    <a:pt x="0" y="0"/>
                    <a:pt x="376" y="916"/>
                    <a:pt x="1608" y="916"/>
                  </a:cubicBezTo>
                  <a:cubicBezTo>
                    <a:pt x="1644" y="916"/>
                    <a:pt x="1681" y="915"/>
                    <a:pt x="1718" y="914"/>
                  </a:cubicBezTo>
                  <a:lnTo>
                    <a:pt x="1749" y="591"/>
                  </a:lnTo>
                  <a:lnTo>
                    <a:pt x="1749" y="591"/>
                  </a:lnTo>
                  <a:cubicBezTo>
                    <a:pt x="1749" y="591"/>
                    <a:pt x="1748" y="591"/>
                    <a:pt x="1747" y="591"/>
                  </a:cubicBezTo>
                  <a:cubicBezTo>
                    <a:pt x="1700" y="591"/>
                    <a:pt x="838" y="583"/>
                    <a:pt x="0"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9;p26">
              <a:extLst>
                <a:ext uri="{FF2B5EF4-FFF2-40B4-BE49-F238E27FC236}">
                  <a16:creationId xmlns:a16="http://schemas.microsoft.com/office/drawing/2014/main" id="{84483AAC-7110-4429-9182-95AC8A5A1EA8}"/>
                </a:ext>
              </a:extLst>
            </p:cNvPr>
            <p:cNvSpPr/>
            <p:nvPr/>
          </p:nvSpPr>
          <p:spPr>
            <a:xfrm>
              <a:off x="-463782" y="1667843"/>
              <a:ext cx="411450" cy="438026"/>
            </a:xfrm>
            <a:custGeom>
              <a:avLst/>
              <a:gdLst/>
              <a:ahLst/>
              <a:cxnLst/>
              <a:rect l="l" t="t" r="r" b="b"/>
              <a:pathLst>
                <a:path w="9026" h="9609" extrusionOk="0">
                  <a:moveTo>
                    <a:pt x="5554" y="1"/>
                  </a:moveTo>
                  <a:cubicBezTo>
                    <a:pt x="5335" y="1"/>
                    <a:pt x="5151" y="25"/>
                    <a:pt x="5000" y="25"/>
                  </a:cubicBezTo>
                  <a:cubicBezTo>
                    <a:pt x="4633" y="25"/>
                    <a:pt x="3147" y="322"/>
                    <a:pt x="2142" y="1677"/>
                  </a:cubicBezTo>
                  <a:lnTo>
                    <a:pt x="2138" y="1672"/>
                  </a:lnTo>
                  <a:cubicBezTo>
                    <a:pt x="1775" y="2053"/>
                    <a:pt x="1254" y="3289"/>
                    <a:pt x="1194" y="3727"/>
                  </a:cubicBezTo>
                  <a:cubicBezTo>
                    <a:pt x="1137" y="4163"/>
                    <a:pt x="1211" y="4605"/>
                    <a:pt x="1206" y="5046"/>
                  </a:cubicBezTo>
                  <a:cubicBezTo>
                    <a:pt x="1202" y="5488"/>
                    <a:pt x="1101" y="5960"/>
                    <a:pt x="774" y="6252"/>
                  </a:cubicBezTo>
                  <a:cubicBezTo>
                    <a:pt x="564" y="6440"/>
                    <a:pt x="272" y="6545"/>
                    <a:pt x="145" y="6795"/>
                  </a:cubicBezTo>
                  <a:cubicBezTo>
                    <a:pt x="0" y="7087"/>
                    <a:pt x="163" y="7459"/>
                    <a:pt x="433" y="7642"/>
                  </a:cubicBezTo>
                  <a:cubicBezTo>
                    <a:pt x="669" y="7796"/>
                    <a:pt x="953" y="7837"/>
                    <a:pt x="1237" y="7837"/>
                  </a:cubicBezTo>
                  <a:cubicBezTo>
                    <a:pt x="1284" y="7837"/>
                    <a:pt x="1330" y="7836"/>
                    <a:pt x="1377" y="7834"/>
                  </a:cubicBezTo>
                  <a:lnTo>
                    <a:pt x="1377" y="7834"/>
                  </a:lnTo>
                  <a:cubicBezTo>
                    <a:pt x="1303" y="8485"/>
                    <a:pt x="1805" y="9150"/>
                    <a:pt x="2452" y="9250"/>
                  </a:cubicBezTo>
                  <a:cubicBezTo>
                    <a:pt x="2510" y="9259"/>
                    <a:pt x="2567" y="9263"/>
                    <a:pt x="2625" y="9263"/>
                  </a:cubicBezTo>
                  <a:cubicBezTo>
                    <a:pt x="2901" y="9263"/>
                    <a:pt x="3172" y="9164"/>
                    <a:pt x="3396" y="9001"/>
                  </a:cubicBezTo>
                  <a:cubicBezTo>
                    <a:pt x="3619" y="9215"/>
                    <a:pt x="3850" y="9421"/>
                    <a:pt x="4100" y="9609"/>
                  </a:cubicBezTo>
                  <a:cubicBezTo>
                    <a:pt x="4157" y="7686"/>
                    <a:pt x="4113" y="5763"/>
                    <a:pt x="3977" y="3848"/>
                  </a:cubicBezTo>
                  <a:cubicBezTo>
                    <a:pt x="4860" y="3691"/>
                    <a:pt x="6438" y="3215"/>
                    <a:pt x="6713" y="1808"/>
                  </a:cubicBezTo>
                  <a:cubicBezTo>
                    <a:pt x="7063" y="2608"/>
                    <a:pt x="7600" y="3049"/>
                    <a:pt x="8308" y="3657"/>
                  </a:cubicBezTo>
                  <a:cubicBezTo>
                    <a:pt x="8308" y="3657"/>
                    <a:pt x="9025" y="2459"/>
                    <a:pt x="7718" y="1101"/>
                  </a:cubicBezTo>
                  <a:cubicBezTo>
                    <a:pt x="6794" y="142"/>
                    <a:pt x="6076" y="1"/>
                    <a:pt x="5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0;p26">
              <a:extLst>
                <a:ext uri="{FF2B5EF4-FFF2-40B4-BE49-F238E27FC236}">
                  <a16:creationId xmlns:a16="http://schemas.microsoft.com/office/drawing/2014/main" id="{E379F141-F572-4731-ADD3-79382AA0BA6D}"/>
                </a:ext>
              </a:extLst>
            </p:cNvPr>
            <p:cNvSpPr/>
            <p:nvPr/>
          </p:nvSpPr>
          <p:spPr>
            <a:xfrm>
              <a:off x="-277933" y="1746249"/>
              <a:ext cx="120572" cy="78999"/>
            </a:xfrm>
            <a:custGeom>
              <a:avLst/>
              <a:gdLst/>
              <a:ahLst/>
              <a:cxnLst/>
              <a:rect l="l" t="t" r="r" b="b"/>
              <a:pathLst>
                <a:path w="2645" h="1733" extrusionOk="0">
                  <a:moveTo>
                    <a:pt x="2575" y="0"/>
                  </a:moveTo>
                  <a:cubicBezTo>
                    <a:pt x="2575" y="0"/>
                    <a:pt x="2575" y="0"/>
                    <a:pt x="2575" y="0"/>
                  </a:cubicBezTo>
                  <a:cubicBezTo>
                    <a:pt x="2553" y="0"/>
                    <a:pt x="2583" y="210"/>
                    <a:pt x="2522" y="529"/>
                  </a:cubicBezTo>
                  <a:cubicBezTo>
                    <a:pt x="2488" y="686"/>
                    <a:pt x="2431" y="875"/>
                    <a:pt x="2313" y="1049"/>
                  </a:cubicBezTo>
                  <a:cubicBezTo>
                    <a:pt x="2195" y="1224"/>
                    <a:pt x="2016" y="1378"/>
                    <a:pt x="1788" y="1473"/>
                  </a:cubicBezTo>
                  <a:cubicBezTo>
                    <a:pt x="1485" y="1602"/>
                    <a:pt x="1177" y="1629"/>
                    <a:pt x="907" y="1629"/>
                  </a:cubicBezTo>
                  <a:cubicBezTo>
                    <a:pt x="772" y="1629"/>
                    <a:pt x="647" y="1622"/>
                    <a:pt x="538" y="1618"/>
                  </a:cubicBezTo>
                  <a:cubicBezTo>
                    <a:pt x="372" y="1609"/>
                    <a:pt x="238" y="1604"/>
                    <a:pt x="145" y="1604"/>
                  </a:cubicBezTo>
                  <a:cubicBezTo>
                    <a:pt x="52" y="1604"/>
                    <a:pt x="1" y="1609"/>
                    <a:pt x="1" y="1618"/>
                  </a:cubicBezTo>
                  <a:cubicBezTo>
                    <a:pt x="1" y="1636"/>
                    <a:pt x="202" y="1662"/>
                    <a:pt x="534" y="1701"/>
                  </a:cubicBezTo>
                  <a:cubicBezTo>
                    <a:pt x="670" y="1715"/>
                    <a:pt x="836" y="1733"/>
                    <a:pt x="1018" y="1733"/>
                  </a:cubicBezTo>
                  <a:cubicBezTo>
                    <a:pt x="1269" y="1733"/>
                    <a:pt x="1553" y="1699"/>
                    <a:pt x="1836" y="1578"/>
                  </a:cubicBezTo>
                  <a:cubicBezTo>
                    <a:pt x="2081" y="1478"/>
                    <a:pt x="2282" y="1303"/>
                    <a:pt x="2405" y="1106"/>
                  </a:cubicBezTo>
                  <a:cubicBezTo>
                    <a:pt x="2527" y="914"/>
                    <a:pt x="2579" y="713"/>
                    <a:pt x="2601" y="543"/>
                  </a:cubicBezTo>
                  <a:cubicBezTo>
                    <a:pt x="2645" y="209"/>
                    <a:pt x="2584" y="0"/>
                    <a:pt x="25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1;p26">
              <a:extLst>
                <a:ext uri="{FF2B5EF4-FFF2-40B4-BE49-F238E27FC236}">
                  <a16:creationId xmlns:a16="http://schemas.microsoft.com/office/drawing/2014/main" id="{D5601762-9838-4647-882E-1D73E4468EAF}"/>
                </a:ext>
              </a:extLst>
            </p:cNvPr>
            <p:cNvSpPr/>
            <p:nvPr/>
          </p:nvSpPr>
          <p:spPr>
            <a:xfrm>
              <a:off x="-434699" y="1751811"/>
              <a:ext cx="83922" cy="216666"/>
            </a:xfrm>
            <a:custGeom>
              <a:avLst/>
              <a:gdLst/>
              <a:ahLst/>
              <a:cxnLst/>
              <a:rect l="l" t="t" r="r" b="b"/>
              <a:pathLst>
                <a:path w="1841" h="4753" extrusionOk="0">
                  <a:moveTo>
                    <a:pt x="1826" y="1"/>
                  </a:moveTo>
                  <a:cubicBezTo>
                    <a:pt x="1817" y="1"/>
                    <a:pt x="1753" y="49"/>
                    <a:pt x="1643" y="132"/>
                  </a:cubicBezTo>
                  <a:cubicBezTo>
                    <a:pt x="1530" y="223"/>
                    <a:pt x="1368" y="360"/>
                    <a:pt x="1181" y="543"/>
                  </a:cubicBezTo>
                  <a:cubicBezTo>
                    <a:pt x="993" y="722"/>
                    <a:pt x="774" y="949"/>
                    <a:pt x="586" y="1242"/>
                  </a:cubicBezTo>
                  <a:cubicBezTo>
                    <a:pt x="394" y="1534"/>
                    <a:pt x="233" y="1897"/>
                    <a:pt x="193" y="2304"/>
                  </a:cubicBezTo>
                  <a:cubicBezTo>
                    <a:pt x="167" y="2510"/>
                    <a:pt x="184" y="2710"/>
                    <a:pt x="227" y="2898"/>
                  </a:cubicBezTo>
                  <a:cubicBezTo>
                    <a:pt x="276" y="3087"/>
                    <a:pt x="350" y="3257"/>
                    <a:pt x="416" y="3414"/>
                  </a:cubicBezTo>
                  <a:cubicBezTo>
                    <a:pt x="551" y="3724"/>
                    <a:pt x="634" y="4025"/>
                    <a:pt x="578" y="4267"/>
                  </a:cubicBezTo>
                  <a:cubicBezTo>
                    <a:pt x="525" y="4511"/>
                    <a:pt x="346" y="4651"/>
                    <a:pt x="219" y="4695"/>
                  </a:cubicBezTo>
                  <a:cubicBezTo>
                    <a:pt x="150" y="4720"/>
                    <a:pt x="94" y="4725"/>
                    <a:pt x="56" y="4725"/>
                  </a:cubicBezTo>
                  <a:cubicBezTo>
                    <a:pt x="34" y="4725"/>
                    <a:pt x="18" y="4723"/>
                    <a:pt x="9" y="4723"/>
                  </a:cubicBezTo>
                  <a:cubicBezTo>
                    <a:pt x="4" y="4723"/>
                    <a:pt x="1" y="4724"/>
                    <a:pt x="1" y="4725"/>
                  </a:cubicBezTo>
                  <a:cubicBezTo>
                    <a:pt x="1" y="4729"/>
                    <a:pt x="23" y="4739"/>
                    <a:pt x="57" y="4747"/>
                  </a:cubicBezTo>
                  <a:cubicBezTo>
                    <a:pt x="74" y="4751"/>
                    <a:pt x="94" y="4753"/>
                    <a:pt x="117" y="4753"/>
                  </a:cubicBezTo>
                  <a:cubicBezTo>
                    <a:pt x="150" y="4753"/>
                    <a:pt x="189" y="4749"/>
                    <a:pt x="233" y="4739"/>
                  </a:cubicBezTo>
                  <a:cubicBezTo>
                    <a:pt x="376" y="4703"/>
                    <a:pt x="586" y="4559"/>
                    <a:pt x="656" y="4288"/>
                  </a:cubicBezTo>
                  <a:cubicBezTo>
                    <a:pt x="731" y="4017"/>
                    <a:pt x="647" y="3690"/>
                    <a:pt x="516" y="3375"/>
                  </a:cubicBezTo>
                  <a:cubicBezTo>
                    <a:pt x="451" y="3213"/>
                    <a:pt x="380" y="3047"/>
                    <a:pt x="342" y="2872"/>
                  </a:cubicBezTo>
                  <a:cubicBezTo>
                    <a:pt x="298" y="2698"/>
                    <a:pt x="285" y="2510"/>
                    <a:pt x="306" y="2317"/>
                  </a:cubicBezTo>
                  <a:cubicBezTo>
                    <a:pt x="346" y="1933"/>
                    <a:pt x="499" y="1587"/>
                    <a:pt x="673" y="1304"/>
                  </a:cubicBezTo>
                  <a:cubicBezTo>
                    <a:pt x="857" y="1015"/>
                    <a:pt x="1062" y="788"/>
                    <a:pt x="1237" y="600"/>
                  </a:cubicBezTo>
                  <a:cubicBezTo>
                    <a:pt x="1600" y="233"/>
                    <a:pt x="1840" y="14"/>
                    <a:pt x="1827" y="1"/>
                  </a:cubicBezTo>
                  <a:cubicBezTo>
                    <a:pt x="1827" y="1"/>
                    <a:pt x="1826" y="1"/>
                    <a:pt x="18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2;p26">
              <a:extLst>
                <a:ext uri="{FF2B5EF4-FFF2-40B4-BE49-F238E27FC236}">
                  <a16:creationId xmlns:a16="http://schemas.microsoft.com/office/drawing/2014/main" id="{69A3A341-4137-40DD-ABA4-42999B4D1C5F}"/>
                </a:ext>
              </a:extLst>
            </p:cNvPr>
            <p:cNvSpPr/>
            <p:nvPr/>
          </p:nvSpPr>
          <p:spPr>
            <a:xfrm>
              <a:off x="-84880" y="1790649"/>
              <a:ext cx="89119" cy="119661"/>
            </a:xfrm>
            <a:custGeom>
              <a:avLst/>
              <a:gdLst/>
              <a:ahLst/>
              <a:cxnLst/>
              <a:rect l="l" t="t" r="r" b="b"/>
              <a:pathLst>
                <a:path w="1955" h="2625" extrusionOk="0">
                  <a:moveTo>
                    <a:pt x="40" y="1"/>
                  </a:moveTo>
                  <a:cubicBezTo>
                    <a:pt x="40" y="1"/>
                    <a:pt x="40" y="1"/>
                    <a:pt x="40" y="1"/>
                  </a:cubicBezTo>
                  <a:cubicBezTo>
                    <a:pt x="40" y="1"/>
                    <a:pt x="40" y="1"/>
                    <a:pt x="40" y="1"/>
                  </a:cubicBezTo>
                  <a:lnTo>
                    <a:pt x="40" y="1"/>
                  </a:lnTo>
                  <a:cubicBezTo>
                    <a:pt x="26" y="1"/>
                    <a:pt x="0" y="232"/>
                    <a:pt x="44" y="595"/>
                  </a:cubicBezTo>
                  <a:cubicBezTo>
                    <a:pt x="92" y="958"/>
                    <a:pt x="219" y="1469"/>
                    <a:pt x="508" y="1959"/>
                  </a:cubicBezTo>
                  <a:cubicBezTo>
                    <a:pt x="651" y="2203"/>
                    <a:pt x="831" y="2427"/>
                    <a:pt x="1067" y="2540"/>
                  </a:cubicBezTo>
                  <a:cubicBezTo>
                    <a:pt x="1178" y="2597"/>
                    <a:pt x="1297" y="2624"/>
                    <a:pt x="1408" y="2624"/>
                  </a:cubicBezTo>
                  <a:cubicBezTo>
                    <a:pt x="1528" y="2624"/>
                    <a:pt x="1640" y="2593"/>
                    <a:pt x="1726" y="2532"/>
                  </a:cubicBezTo>
                  <a:cubicBezTo>
                    <a:pt x="1897" y="2418"/>
                    <a:pt x="1954" y="2252"/>
                    <a:pt x="1954" y="2147"/>
                  </a:cubicBezTo>
                  <a:cubicBezTo>
                    <a:pt x="1954" y="2042"/>
                    <a:pt x="1917" y="1989"/>
                    <a:pt x="1911" y="1989"/>
                  </a:cubicBezTo>
                  <a:cubicBezTo>
                    <a:pt x="1910" y="1989"/>
                    <a:pt x="1910" y="1989"/>
                    <a:pt x="1910" y="1989"/>
                  </a:cubicBezTo>
                  <a:cubicBezTo>
                    <a:pt x="1902" y="1989"/>
                    <a:pt x="1924" y="2046"/>
                    <a:pt x="1910" y="2142"/>
                  </a:cubicBezTo>
                  <a:cubicBezTo>
                    <a:pt x="1893" y="2235"/>
                    <a:pt x="1831" y="2378"/>
                    <a:pt x="1683" y="2461"/>
                  </a:cubicBezTo>
                  <a:cubicBezTo>
                    <a:pt x="1616" y="2503"/>
                    <a:pt x="1529" y="2525"/>
                    <a:pt x="1435" y="2525"/>
                  </a:cubicBezTo>
                  <a:cubicBezTo>
                    <a:pt x="1332" y="2525"/>
                    <a:pt x="1220" y="2499"/>
                    <a:pt x="1115" y="2445"/>
                  </a:cubicBezTo>
                  <a:cubicBezTo>
                    <a:pt x="914" y="2344"/>
                    <a:pt x="748" y="2134"/>
                    <a:pt x="608" y="1898"/>
                  </a:cubicBezTo>
                  <a:cubicBezTo>
                    <a:pt x="328" y="1426"/>
                    <a:pt x="193" y="936"/>
                    <a:pt x="127" y="583"/>
                  </a:cubicBezTo>
                  <a:cubicBezTo>
                    <a:pt x="63" y="227"/>
                    <a:pt x="58" y="1"/>
                    <a:pt x="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3;p26">
              <a:extLst>
                <a:ext uri="{FF2B5EF4-FFF2-40B4-BE49-F238E27FC236}">
                  <a16:creationId xmlns:a16="http://schemas.microsoft.com/office/drawing/2014/main" id="{42F5CD63-EB07-4E77-B510-3D31CB9DD92A}"/>
                </a:ext>
              </a:extLst>
            </p:cNvPr>
            <p:cNvSpPr/>
            <p:nvPr/>
          </p:nvSpPr>
          <p:spPr>
            <a:xfrm>
              <a:off x="-90897" y="2826977"/>
              <a:ext cx="205087" cy="1628251"/>
            </a:xfrm>
            <a:custGeom>
              <a:avLst/>
              <a:gdLst/>
              <a:ahLst/>
              <a:cxnLst/>
              <a:rect l="l" t="t" r="r" b="b"/>
              <a:pathLst>
                <a:path w="4499" h="35719" extrusionOk="0">
                  <a:moveTo>
                    <a:pt x="1" y="0"/>
                  </a:moveTo>
                  <a:lnTo>
                    <a:pt x="640" y="35718"/>
                  </a:lnTo>
                  <a:cubicBezTo>
                    <a:pt x="640" y="35718"/>
                    <a:pt x="3930" y="24019"/>
                    <a:pt x="4214" y="19308"/>
                  </a:cubicBezTo>
                  <a:cubicBezTo>
                    <a:pt x="4498" y="14593"/>
                    <a:pt x="1"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4;p26">
              <a:extLst>
                <a:ext uri="{FF2B5EF4-FFF2-40B4-BE49-F238E27FC236}">
                  <a16:creationId xmlns:a16="http://schemas.microsoft.com/office/drawing/2014/main" id="{AE15142D-5E9A-4756-B17F-3E119522D159}"/>
                </a:ext>
              </a:extLst>
            </p:cNvPr>
            <p:cNvSpPr/>
            <p:nvPr/>
          </p:nvSpPr>
          <p:spPr>
            <a:xfrm>
              <a:off x="-477919" y="2696154"/>
              <a:ext cx="441491" cy="1776418"/>
            </a:xfrm>
            <a:custGeom>
              <a:avLst/>
              <a:gdLst/>
              <a:ahLst/>
              <a:cxnLst/>
              <a:rect l="l" t="t" r="r" b="b"/>
              <a:pathLst>
                <a:path w="9685" h="38742" extrusionOk="0">
                  <a:moveTo>
                    <a:pt x="8347" y="0"/>
                  </a:moveTo>
                  <a:lnTo>
                    <a:pt x="2146" y="162"/>
                  </a:lnTo>
                  <a:cubicBezTo>
                    <a:pt x="2145" y="162"/>
                    <a:pt x="2145" y="162"/>
                    <a:pt x="2144" y="162"/>
                  </a:cubicBezTo>
                  <a:cubicBezTo>
                    <a:pt x="2028" y="162"/>
                    <a:pt x="74" y="3039"/>
                    <a:pt x="9" y="5519"/>
                  </a:cubicBezTo>
                  <a:cubicBezTo>
                    <a:pt x="1" y="5759"/>
                    <a:pt x="13" y="6009"/>
                    <a:pt x="35" y="6253"/>
                  </a:cubicBezTo>
                  <a:cubicBezTo>
                    <a:pt x="114" y="7123"/>
                    <a:pt x="332" y="7980"/>
                    <a:pt x="656" y="8793"/>
                  </a:cubicBezTo>
                  <a:cubicBezTo>
                    <a:pt x="2321" y="13001"/>
                    <a:pt x="4043" y="17996"/>
                    <a:pt x="4069" y="19132"/>
                  </a:cubicBezTo>
                  <a:cubicBezTo>
                    <a:pt x="4156" y="22633"/>
                    <a:pt x="4842" y="38741"/>
                    <a:pt x="4842" y="38741"/>
                  </a:cubicBezTo>
                  <a:lnTo>
                    <a:pt x="9685" y="38400"/>
                  </a:lnTo>
                  <a:lnTo>
                    <a:pt x="9527" y="19132"/>
                  </a:lnTo>
                  <a:lnTo>
                    <a:pt x="83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5;p26">
              <a:extLst>
                <a:ext uri="{FF2B5EF4-FFF2-40B4-BE49-F238E27FC236}">
                  <a16:creationId xmlns:a16="http://schemas.microsoft.com/office/drawing/2014/main" id="{3214D6F9-BDD5-4AFB-A3D3-08EF08B576E6}"/>
                </a:ext>
              </a:extLst>
            </p:cNvPr>
            <p:cNvSpPr/>
            <p:nvPr/>
          </p:nvSpPr>
          <p:spPr>
            <a:xfrm>
              <a:off x="-260975" y="2710052"/>
              <a:ext cx="102840" cy="1755934"/>
            </a:xfrm>
            <a:custGeom>
              <a:avLst/>
              <a:gdLst/>
              <a:ahLst/>
              <a:cxnLst/>
              <a:rect l="l" t="t" r="r" b="b"/>
              <a:pathLst>
                <a:path w="2256" h="38520" extrusionOk="0">
                  <a:moveTo>
                    <a:pt x="32" y="0"/>
                  </a:moveTo>
                  <a:cubicBezTo>
                    <a:pt x="31" y="0"/>
                    <a:pt x="31" y="1"/>
                    <a:pt x="31" y="1"/>
                  </a:cubicBezTo>
                  <a:cubicBezTo>
                    <a:pt x="31" y="1"/>
                    <a:pt x="31" y="1"/>
                    <a:pt x="31" y="1"/>
                  </a:cubicBezTo>
                  <a:cubicBezTo>
                    <a:pt x="33" y="1"/>
                    <a:pt x="34" y="2"/>
                    <a:pt x="36" y="4"/>
                  </a:cubicBezTo>
                  <a:lnTo>
                    <a:pt x="36" y="4"/>
                  </a:lnTo>
                  <a:cubicBezTo>
                    <a:pt x="34" y="2"/>
                    <a:pt x="33" y="0"/>
                    <a:pt x="32" y="0"/>
                  </a:cubicBezTo>
                  <a:close/>
                  <a:moveTo>
                    <a:pt x="36" y="4"/>
                  </a:moveTo>
                  <a:cubicBezTo>
                    <a:pt x="46" y="29"/>
                    <a:pt x="53" y="165"/>
                    <a:pt x="53" y="389"/>
                  </a:cubicBezTo>
                  <a:cubicBezTo>
                    <a:pt x="57" y="647"/>
                    <a:pt x="57" y="1023"/>
                    <a:pt x="57" y="1512"/>
                  </a:cubicBezTo>
                  <a:cubicBezTo>
                    <a:pt x="61" y="2492"/>
                    <a:pt x="0" y="3908"/>
                    <a:pt x="61" y="5655"/>
                  </a:cubicBezTo>
                  <a:cubicBezTo>
                    <a:pt x="79" y="6092"/>
                    <a:pt x="93" y="6547"/>
                    <a:pt x="131" y="7023"/>
                  </a:cubicBezTo>
                  <a:cubicBezTo>
                    <a:pt x="158" y="7500"/>
                    <a:pt x="202" y="7993"/>
                    <a:pt x="254" y="8505"/>
                  </a:cubicBezTo>
                  <a:cubicBezTo>
                    <a:pt x="359" y="9527"/>
                    <a:pt x="503" y="10620"/>
                    <a:pt x="682" y="11760"/>
                  </a:cubicBezTo>
                  <a:cubicBezTo>
                    <a:pt x="865" y="12902"/>
                    <a:pt x="1071" y="14098"/>
                    <a:pt x="1241" y="15344"/>
                  </a:cubicBezTo>
                  <a:cubicBezTo>
                    <a:pt x="1416" y="16585"/>
                    <a:pt x="1556" y="17884"/>
                    <a:pt x="1626" y="19211"/>
                  </a:cubicBezTo>
                  <a:cubicBezTo>
                    <a:pt x="1705" y="20544"/>
                    <a:pt x="1687" y="21847"/>
                    <a:pt x="1713" y="23106"/>
                  </a:cubicBezTo>
                  <a:cubicBezTo>
                    <a:pt x="1735" y="24364"/>
                    <a:pt x="1761" y="25575"/>
                    <a:pt x="1797" y="26728"/>
                  </a:cubicBezTo>
                  <a:cubicBezTo>
                    <a:pt x="1870" y="29040"/>
                    <a:pt x="1954" y="31120"/>
                    <a:pt x="2023" y="32868"/>
                  </a:cubicBezTo>
                  <a:cubicBezTo>
                    <a:pt x="2164" y="36295"/>
                    <a:pt x="2243" y="38205"/>
                    <a:pt x="2255" y="38519"/>
                  </a:cubicBezTo>
                  <a:cubicBezTo>
                    <a:pt x="2255" y="38519"/>
                    <a:pt x="2251" y="38383"/>
                    <a:pt x="2247" y="38126"/>
                  </a:cubicBezTo>
                  <a:cubicBezTo>
                    <a:pt x="2237" y="37864"/>
                    <a:pt x="2225" y="37487"/>
                    <a:pt x="2211" y="37003"/>
                  </a:cubicBezTo>
                  <a:cubicBezTo>
                    <a:pt x="2172" y="36019"/>
                    <a:pt x="2124" y="34607"/>
                    <a:pt x="2059" y="32864"/>
                  </a:cubicBezTo>
                  <a:cubicBezTo>
                    <a:pt x="1993" y="31120"/>
                    <a:pt x="1910" y="29040"/>
                    <a:pt x="1840" y="26728"/>
                  </a:cubicBezTo>
                  <a:cubicBezTo>
                    <a:pt x="1809" y="25575"/>
                    <a:pt x="1779" y="24360"/>
                    <a:pt x="1761" y="23106"/>
                  </a:cubicBezTo>
                  <a:cubicBezTo>
                    <a:pt x="1735" y="21847"/>
                    <a:pt x="1753" y="20544"/>
                    <a:pt x="1674" y="19211"/>
                  </a:cubicBezTo>
                  <a:cubicBezTo>
                    <a:pt x="1600" y="17878"/>
                    <a:pt x="1464" y="16581"/>
                    <a:pt x="1289" y="15335"/>
                  </a:cubicBezTo>
                  <a:cubicBezTo>
                    <a:pt x="1115" y="14090"/>
                    <a:pt x="905" y="12892"/>
                    <a:pt x="726" y="11752"/>
                  </a:cubicBezTo>
                  <a:cubicBezTo>
                    <a:pt x="542" y="10611"/>
                    <a:pt x="398" y="9523"/>
                    <a:pt x="293" y="8505"/>
                  </a:cubicBezTo>
                  <a:cubicBezTo>
                    <a:pt x="240" y="7993"/>
                    <a:pt x="192" y="7500"/>
                    <a:pt x="166" y="7023"/>
                  </a:cubicBezTo>
                  <a:cubicBezTo>
                    <a:pt x="127" y="6547"/>
                    <a:pt x="113" y="6088"/>
                    <a:pt x="93" y="5651"/>
                  </a:cubicBezTo>
                  <a:cubicBezTo>
                    <a:pt x="26" y="3908"/>
                    <a:pt x="83" y="2492"/>
                    <a:pt x="75" y="1512"/>
                  </a:cubicBezTo>
                  <a:cubicBezTo>
                    <a:pt x="75" y="592"/>
                    <a:pt x="63" y="54"/>
                    <a:pt x="36"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6;p26">
              <a:extLst>
                <a:ext uri="{FF2B5EF4-FFF2-40B4-BE49-F238E27FC236}">
                  <a16:creationId xmlns:a16="http://schemas.microsoft.com/office/drawing/2014/main" id="{157FBFFB-D1AE-44E4-BE0B-4466DED56A2A}"/>
                </a:ext>
              </a:extLst>
            </p:cNvPr>
            <p:cNvSpPr/>
            <p:nvPr/>
          </p:nvSpPr>
          <p:spPr>
            <a:xfrm>
              <a:off x="-258422" y="4440821"/>
              <a:ext cx="221999" cy="33505"/>
            </a:xfrm>
            <a:custGeom>
              <a:avLst/>
              <a:gdLst/>
              <a:ahLst/>
              <a:cxnLst/>
              <a:rect l="l" t="t" r="r" b="b"/>
              <a:pathLst>
                <a:path w="4870" h="735" extrusionOk="0">
                  <a:moveTo>
                    <a:pt x="1" y="1"/>
                  </a:moveTo>
                  <a:lnTo>
                    <a:pt x="1" y="735"/>
                  </a:lnTo>
                  <a:lnTo>
                    <a:pt x="4870" y="735"/>
                  </a:lnTo>
                  <a:lnTo>
                    <a:pt x="487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97;p26">
              <a:extLst>
                <a:ext uri="{FF2B5EF4-FFF2-40B4-BE49-F238E27FC236}">
                  <a16:creationId xmlns:a16="http://schemas.microsoft.com/office/drawing/2014/main" id="{031570BB-79CE-4C86-8EBF-48C2DC54A3BF}"/>
                </a:ext>
              </a:extLst>
            </p:cNvPr>
            <p:cNvSpPr/>
            <p:nvPr/>
          </p:nvSpPr>
          <p:spPr>
            <a:xfrm>
              <a:off x="-245841" y="2706496"/>
              <a:ext cx="2462" cy="10348"/>
            </a:xfrm>
            <a:custGeom>
              <a:avLst/>
              <a:gdLst/>
              <a:ahLst/>
              <a:cxnLst/>
              <a:rect l="l" t="t" r="r" b="b"/>
              <a:pathLst>
                <a:path w="54" h="227" extrusionOk="0">
                  <a:moveTo>
                    <a:pt x="23" y="0"/>
                  </a:moveTo>
                  <a:cubicBezTo>
                    <a:pt x="9" y="0"/>
                    <a:pt x="1" y="53"/>
                    <a:pt x="5" y="113"/>
                  </a:cubicBezTo>
                  <a:cubicBezTo>
                    <a:pt x="5" y="174"/>
                    <a:pt x="17" y="227"/>
                    <a:pt x="31" y="227"/>
                  </a:cubicBezTo>
                  <a:cubicBezTo>
                    <a:pt x="44" y="223"/>
                    <a:pt x="53" y="174"/>
                    <a:pt x="49" y="113"/>
                  </a:cubicBezTo>
                  <a:cubicBezTo>
                    <a:pt x="49" y="53"/>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98;p26">
              <a:extLst>
                <a:ext uri="{FF2B5EF4-FFF2-40B4-BE49-F238E27FC236}">
                  <a16:creationId xmlns:a16="http://schemas.microsoft.com/office/drawing/2014/main" id="{0C0DA66D-7659-4FC6-9163-1C8274CE44AD}"/>
                </a:ext>
              </a:extLst>
            </p:cNvPr>
            <p:cNvSpPr/>
            <p:nvPr/>
          </p:nvSpPr>
          <p:spPr>
            <a:xfrm>
              <a:off x="-245248" y="2727009"/>
              <a:ext cx="2416" cy="10165"/>
            </a:xfrm>
            <a:custGeom>
              <a:avLst/>
              <a:gdLst/>
              <a:ahLst/>
              <a:cxnLst/>
              <a:rect l="l" t="t" r="r" b="b"/>
              <a:pathLst>
                <a:path w="53" h="223" extrusionOk="0">
                  <a:moveTo>
                    <a:pt x="22" y="0"/>
                  </a:moveTo>
                  <a:cubicBezTo>
                    <a:pt x="10" y="0"/>
                    <a:pt x="0" y="48"/>
                    <a:pt x="4" y="113"/>
                  </a:cubicBezTo>
                  <a:cubicBezTo>
                    <a:pt x="4" y="174"/>
                    <a:pt x="18" y="223"/>
                    <a:pt x="31" y="223"/>
                  </a:cubicBezTo>
                  <a:cubicBezTo>
                    <a:pt x="44" y="223"/>
                    <a:pt x="53" y="174"/>
                    <a:pt x="49" y="109"/>
                  </a:cubicBezTo>
                  <a:cubicBezTo>
                    <a:pt x="49"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99;p26">
              <a:extLst>
                <a:ext uri="{FF2B5EF4-FFF2-40B4-BE49-F238E27FC236}">
                  <a16:creationId xmlns:a16="http://schemas.microsoft.com/office/drawing/2014/main" id="{3354C87A-ECBC-4C16-89F5-BFA6928C9DEF}"/>
                </a:ext>
              </a:extLst>
            </p:cNvPr>
            <p:cNvSpPr/>
            <p:nvPr/>
          </p:nvSpPr>
          <p:spPr>
            <a:xfrm>
              <a:off x="-244655" y="2747295"/>
              <a:ext cx="2462" cy="10393"/>
            </a:xfrm>
            <a:custGeom>
              <a:avLst/>
              <a:gdLst/>
              <a:ahLst/>
              <a:cxnLst/>
              <a:rect l="l" t="t" r="r" b="b"/>
              <a:pathLst>
                <a:path w="54" h="228" extrusionOk="0">
                  <a:moveTo>
                    <a:pt x="23" y="1"/>
                  </a:moveTo>
                  <a:cubicBezTo>
                    <a:pt x="9" y="5"/>
                    <a:pt x="1" y="53"/>
                    <a:pt x="5" y="114"/>
                  </a:cubicBezTo>
                  <a:cubicBezTo>
                    <a:pt x="5" y="175"/>
                    <a:pt x="18" y="227"/>
                    <a:pt x="31" y="227"/>
                  </a:cubicBezTo>
                  <a:cubicBezTo>
                    <a:pt x="44" y="227"/>
                    <a:pt x="53" y="175"/>
                    <a:pt x="49" y="114"/>
                  </a:cubicBezTo>
                  <a:cubicBezTo>
                    <a:pt x="49" y="53"/>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00;p26">
              <a:extLst>
                <a:ext uri="{FF2B5EF4-FFF2-40B4-BE49-F238E27FC236}">
                  <a16:creationId xmlns:a16="http://schemas.microsoft.com/office/drawing/2014/main" id="{BDAE638B-1BCF-4126-A040-EB728A8A7986}"/>
                </a:ext>
              </a:extLst>
            </p:cNvPr>
            <p:cNvSpPr/>
            <p:nvPr/>
          </p:nvSpPr>
          <p:spPr>
            <a:xfrm>
              <a:off x="-244063" y="2767808"/>
              <a:ext cx="2416" cy="10211"/>
            </a:xfrm>
            <a:custGeom>
              <a:avLst/>
              <a:gdLst/>
              <a:ahLst/>
              <a:cxnLst/>
              <a:rect l="l" t="t" r="r" b="b"/>
              <a:pathLst>
                <a:path w="53" h="224" extrusionOk="0">
                  <a:moveTo>
                    <a:pt x="23" y="1"/>
                  </a:moveTo>
                  <a:cubicBezTo>
                    <a:pt x="10" y="1"/>
                    <a:pt x="0" y="53"/>
                    <a:pt x="5" y="114"/>
                  </a:cubicBezTo>
                  <a:cubicBezTo>
                    <a:pt x="5" y="176"/>
                    <a:pt x="18" y="223"/>
                    <a:pt x="31" y="223"/>
                  </a:cubicBezTo>
                  <a:cubicBezTo>
                    <a:pt x="45" y="223"/>
                    <a:pt x="53" y="176"/>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1;p26">
              <a:extLst>
                <a:ext uri="{FF2B5EF4-FFF2-40B4-BE49-F238E27FC236}">
                  <a16:creationId xmlns:a16="http://schemas.microsoft.com/office/drawing/2014/main" id="{E2C14F2D-FDE4-4659-8865-CB8DDB2069CC}"/>
                </a:ext>
              </a:extLst>
            </p:cNvPr>
            <p:cNvSpPr/>
            <p:nvPr/>
          </p:nvSpPr>
          <p:spPr>
            <a:xfrm>
              <a:off x="-243425" y="2788321"/>
              <a:ext cx="2416" cy="10257"/>
            </a:xfrm>
            <a:custGeom>
              <a:avLst/>
              <a:gdLst/>
              <a:ahLst/>
              <a:cxnLst/>
              <a:rect l="l" t="t" r="r" b="b"/>
              <a:pathLst>
                <a:path w="53" h="225" extrusionOk="0">
                  <a:moveTo>
                    <a:pt x="24" y="1"/>
                  </a:moveTo>
                  <a:cubicBezTo>
                    <a:pt x="23" y="1"/>
                    <a:pt x="23" y="1"/>
                    <a:pt x="22" y="1"/>
                  </a:cubicBezTo>
                  <a:cubicBezTo>
                    <a:pt x="9" y="1"/>
                    <a:pt x="0" y="49"/>
                    <a:pt x="4" y="110"/>
                  </a:cubicBezTo>
                  <a:cubicBezTo>
                    <a:pt x="4" y="176"/>
                    <a:pt x="17" y="224"/>
                    <a:pt x="31" y="224"/>
                  </a:cubicBezTo>
                  <a:cubicBezTo>
                    <a:pt x="43" y="224"/>
                    <a:pt x="53" y="172"/>
                    <a:pt x="48" y="110"/>
                  </a:cubicBezTo>
                  <a:cubicBezTo>
                    <a:pt x="48" y="51"/>
                    <a:pt x="36" y="1"/>
                    <a:pt x="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2;p26">
              <a:extLst>
                <a:ext uri="{FF2B5EF4-FFF2-40B4-BE49-F238E27FC236}">
                  <a16:creationId xmlns:a16="http://schemas.microsoft.com/office/drawing/2014/main" id="{9E377387-1FB6-49D2-8B32-C1519F5C0A2C}"/>
                </a:ext>
              </a:extLst>
            </p:cNvPr>
            <p:cNvSpPr/>
            <p:nvPr/>
          </p:nvSpPr>
          <p:spPr>
            <a:xfrm>
              <a:off x="-242878" y="2808652"/>
              <a:ext cx="2462" cy="10257"/>
            </a:xfrm>
            <a:custGeom>
              <a:avLst/>
              <a:gdLst/>
              <a:ahLst/>
              <a:cxnLst/>
              <a:rect l="l" t="t" r="r" b="b"/>
              <a:pathLst>
                <a:path w="54" h="225" extrusionOk="0">
                  <a:moveTo>
                    <a:pt x="23" y="1"/>
                  </a:moveTo>
                  <a:cubicBezTo>
                    <a:pt x="10" y="1"/>
                    <a:pt x="1" y="53"/>
                    <a:pt x="5" y="114"/>
                  </a:cubicBezTo>
                  <a:cubicBezTo>
                    <a:pt x="5" y="173"/>
                    <a:pt x="18" y="224"/>
                    <a:pt x="30" y="224"/>
                  </a:cubicBezTo>
                  <a:cubicBezTo>
                    <a:pt x="30" y="224"/>
                    <a:pt x="31" y="224"/>
                    <a:pt x="31" y="224"/>
                  </a:cubicBezTo>
                  <a:cubicBezTo>
                    <a:pt x="45" y="224"/>
                    <a:pt x="53" y="176"/>
                    <a:pt x="49" y="114"/>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3;p26">
              <a:extLst>
                <a:ext uri="{FF2B5EF4-FFF2-40B4-BE49-F238E27FC236}">
                  <a16:creationId xmlns:a16="http://schemas.microsoft.com/office/drawing/2014/main" id="{CAEB92B4-EB47-42EF-A126-05D15794192B}"/>
                </a:ext>
              </a:extLst>
            </p:cNvPr>
            <p:cNvSpPr/>
            <p:nvPr/>
          </p:nvSpPr>
          <p:spPr>
            <a:xfrm>
              <a:off x="-242239" y="2829165"/>
              <a:ext cx="2416" cy="10211"/>
            </a:xfrm>
            <a:custGeom>
              <a:avLst/>
              <a:gdLst/>
              <a:ahLst/>
              <a:cxnLst/>
              <a:rect l="l" t="t" r="r" b="b"/>
              <a:pathLst>
                <a:path w="53" h="224" extrusionOk="0">
                  <a:moveTo>
                    <a:pt x="22" y="1"/>
                  </a:moveTo>
                  <a:cubicBezTo>
                    <a:pt x="9" y="1"/>
                    <a:pt x="0" y="49"/>
                    <a:pt x="5" y="115"/>
                  </a:cubicBezTo>
                  <a:cubicBezTo>
                    <a:pt x="5" y="176"/>
                    <a:pt x="17" y="224"/>
                    <a:pt x="31" y="224"/>
                  </a:cubicBezTo>
                  <a:cubicBezTo>
                    <a:pt x="43" y="224"/>
                    <a:pt x="53" y="171"/>
                    <a:pt x="49" y="110"/>
                  </a:cubicBezTo>
                  <a:cubicBezTo>
                    <a:pt x="49"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4;p26">
              <a:extLst>
                <a:ext uri="{FF2B5EF4-FFF2-40B4-BE49-F238E27FC236}">
                  <a16:creationId xmlns:a16="http://schemas.microsoft.com/office/drawing/2014/main" id="{9A56A20A-EB5B-4EE0-BB7A-A943237ED589}"/>
                </a:ext>
              </a:extLst>
            </p:cNvPr>
            <p:cNvSpPr/>
            <p:nvPr/>
          </p:nvSpPr>
          <p:spPr>
            <a:xfrm>
              <a:off x="-241692" y="2849496"/>
              <a:ext cx="2462" cy="10393"/>
            </a:xfrm>
            <a:custGeom>
              <a:avLst/>
              <a:gdLst/>
              <a:ahLst/>
              <a:cxnLst/>
              <a:rect l="l" t="t" r="r" b="b"/>
              <a:pathLst>
                <a:path w="54" h="228" extrusionOk="0">
                  <a:moveTo>
                    <a:pt x="23" y="0"/>
                  </a:moveTo>
                  <a:cubicBezTo>
                    <a:pt x="10" y="0"/>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5;p26">
              <a:extLst>
                <a:ext uri="{FF2B5EF4-FFF2-40B4-BE49-F238E27FC236}">
                  <a16:creationId xmlns:a16="http://schemas.microsoft.com/office/drawing/2014/main" id="{E02238E3-8591-49C9-86F2-2ADD880BC499}"/>
                </a:ext>
              </a:extLst>
            </p:cNvPr>
            <p:cNvSpPr/>
            <p:nvPr/>
          </p:nvSpPr>
          <p:spPr>
            <a:xfrm>
              <a:off x="-241054" y="2870009"/>
              <a:ext cx="2416" cy="10211"/>
            </a:xfrm>
            <a:custGeom>
              <a:avLst/>
              <a:gdLst/>
              <a:ahLst/>
              <a:cxnLst/>
              <a:rect l="l" t="t" r="r" b="b"/>
              <a:pathLst>
                <a:path w="53" h="224" extrusionOk="0">
                  <a:moveTo>
                    <a:pt x="23" y="0"/>
                  </a:moveTo>
                  <a:cubicBezTo>
                    <a:pt x="9" y="0"/>
                    <a:pt x="1" y="53"/>
                    <a:pt x="5" y="115"/>
                  </a:cubicBezTo>
                  <a:cubicBezTo>
                    <a:pt x="5" y="175"/>
                    <a:pt x="17" y="224"/>
                    <a:pt x="31" y="224"/>
                  </a:cubicBezTo>
                  <a:cubicBezTo>
                    <a:pt x="44" y="224"/>
                    <a:pt x="53" y="175"/>
                    <a:pt x="49" y="110"/>
                  </a:cubicBezTo>
                  <a:cubicBezTo>
                    <a:pt x="49" y="48"/>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06;p26">
              <a:extLst>
                <a:ext uri="{FF2B5EF4-FFF2-40B4-BE49-F238E27FC236}">
                  <a16:creationId xmlns:a16="http://schemas.microsoft.com/office/drawing/2014/main" id="{421D3611-1177-4771-93EA-2DB0515E4B3F}"/>
                </a:ext>
              </a:extLst>
            </p:cNvPr>
            <p:cNvSpPr/>
            <p:nvPr/>
          </p:nvSpPr>
          <p:spPr>
            <a:xfrm>
              <a:off x="-240462" y="2890295"/>
              <a:ext cx="2416" cy="10439"/>
            </a:xfrm>
            <a:custGeom>
              <a:avLst/>
              <a:gdLst/>
              <a:ahLst/>
              <a:cxnLst/>
              <a:rect l="l" t="t" r="r" b="b"/>
              <a:pathLst>
                <a:path w="53" h="229" extrusionOk="0">
                  <a:moveTo>
                    <a:pt x="22" y="1"/>
                  </a:moveTo>
                  <a:cubicBezTo>
                    <a:pt x="10" y="6"/>
                    <a:pt x="0" y="53"/>
                    <a:pt x="4" y="115"/>
                  </a:cubicBezTo>
                  <a:cubicBezTo>
                    <a:pt x="4" y="176"/>
                    <a:pt x="18" y="229"/>
                    <a:pt x="31" y="229"/>
                  </a:cubicBezTo>
                  <a:cubicBezTo>
                    <a:pt x="44" y="229"/>
                    <a:pt x="53" y="176"/>
                    <a:pt x="48" y="115"/>
                  </a:cubicBezTo>
                  <a:cubicBezTo>
                    <a:pt x="48" y="53"/>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07;p26">
              <a:extLst>
                <a:ext uri="{FF2B5EF4-FFF2-40B4-BE49-F238E27FC236}">
                  <a16:creationId xmlns:a16="http://schemas.microsoft.com/office/drawing/2014/main" id="{6C4AAB73-BA6C-49A2-8D0E-F1492CB6774B}"/>
                </a:ext>
              </a:extLst>
            </p:cNvPr>
            <p:cNvSpPr/>
            <p:nvPr/>
          </p:nvSpPr>
          <p:spPr>
            <a:xfrm>
              <a:off x="-239869" y="2910853"/>
              <a:ext cx="2462" cy="10211"/>
            </a:xfrm>
            <a:custGeom>
              <a:avLst/>
              <a:gdLst/>
              <a:ahLst/>
              <a:cxnLst/>
              <a:rect l="l" t="t" r="r" b="b"/>
              <a:pathLst>
                <a:path w="54" h="224" extrusionOk="0">
                  <a:moveTo>
                    <a:pt x="23" y="1"/>
                  </a:moveTo>
                  <a:cubicBezTo>
                    <a:pt x="9" y="1"/>
                    <a:pt x="1" y="53"/>
                    <a:pt x="5" y="114"/>
                  </a:cubicBezTo>
                  <a:cubicBezTo>
                    <a:pt x="5" y="175"/>
                    <a:pt x="18" y="223"/>
                    <a:pt x="31" y="223"/>
                  </a:cubicBezTo>
                  <a:cubicBezTo>
                    <a:pt x="44" y="223"/>
                    <a:pt x="53" y="175"/>
                    <a:pt x="49" y="114"/>
                  </a:cubicBezTo>
                  <a:cubicBezTo>
                    <a:pt x="49" y="48"/>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08;p26">
              <a:extLst>
                <a:ext uri="{FF2B5EF4-FFF2-40B4-BE49-F238E27FC236}">
                  <a16:creationId xmlns:a16="http://schemas.microsoft.com/office/drawing/2014/main" id="{CD5C3480-FF88-4ABC-9E31-2681E4C4B351}"/>
                </a:ext>
              </a:extLst>
            </p:cNvPr>
            <p:cNvSpPr/>
            <p:nvPr/>
          </p:nvSpPr>
          <p:spPr>
            <a:xfrm>
              <a:off x="-239459" y="2931367"/>
              <a:ext cx="2051" cy="10211"/>
            </a:xfrm>
            <a:custGeom>
              <a:avLst/>
              <a:gdLst/>
              <a:ahLst/>
              <a:cxnLst/>
              <a:rect l="l" t="t" r="r" b="b"/>
              <a:pathLst>
                <a:path w="45" h="224" extrusionOk="0">
                  <a:moveTo>
                    <a:pt x="22" y="1"/>
                  </a:moveTo>
                  <a:cubicBezTo>
                    <a:pt x="9" y="1"/>
                    <a:pt x="0" y="49"/>
                    <a:pt x="0" y="110"/>
                  </a:cubicBezTo>
                  <a:cubicBezTo>
                    <a:pt x="0" y="175"/>
                    <a:pt x="9" y="223"/>
                    <a:pt x="22" y="223"/>
                  </a:cubicBezTo>
                  <a:cubicBezTo>
                    <a:pt x="35" y="223"/>
                    <a:pt x="44" y="175"/>
                    <a:pt x="44" y="110"/>
                  </a:cubicBezTo>
                  <a:cubicBezTo>
                    <a:pt x="44"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09;p26">
              <a:extLst>
                <a:ext uri="{FF2B5EF4-FFF2-40B4-BE49-F238E27FC236}">
                  <a16:creationId xmlns:a16="http://schemas.microsoft.com/office/drawing/2014/main" id="{6714BC34-0169-4809-970E-DD7E65045014}"/>
                </a:ext>
              </a:extLst>
            </p:cNvPr>
            <p:cNvSpPr/>
            <p:nvPr/>
          </p:nvSpPr>
          <p:spPr>
            <a:xfrm>
              <a:off x="-239276" y="2951880"/>
              <a:ext cx="2234" cy="10211"/>
            </a:xfrm>
            <a:custGeom>
              <a:avLst/>
              <a:gdLst/>
              <a:ahLst/>
              <a:cxnLst/>
              <a:rect l="l" t="t" r="r" b="b"/>
              <a:pathLst>
                <a:path w="49" h="224" extrusionOk="0">
                  <a:moveTo>
                    <a:pt x="22" y="1"/>
                  </a:moveTo>
                  <a:cubicBezTo>
                    <a:pt x="10" y="1"/>
                    <a:pt x="0" y="49"/>
                    <a:pt x="0" y="110"/>
                  </a:cubicBezTo>
                  <a:cubicBezTo>
                    <a:pt x="0" y="176"/>
                    <a:pt x="14" y="223"/>
                    <a:pt x="27" y="223"/>
                  </a:cubicBezTo>
                  <a:cubicBezTo>
                    <a:pt x="36" y="223"/>
                    <a:pt x="49" y="171"/>
                    <a:pt x="44" y="110"/>
                  </a:cubicBezTo>
                  <a:cubicBezTo>
                    <a:pt x="44" y="49"/>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10;p26">
              <a:extLst>
                <a:ext uri="{FF2B5EF4-FFF2-40B4-BE49-F238E27FC236}">
                  <a16:creationId xmlns:a16="http://schemas.microsoft.com/office/drawing/2014/main" id="{44CF3D0D-AFAE-446A-A7CF-580C547C921A}"/>
                </a:ext>
              </a:extLst>
            </p:cNvPr>
            <p:cNvSpPr/>
            <p:nvPr/>
          </p:nvSpPr>
          <p:spPr>
            <a:xfrm>
              <a:off x="-239094" y="2972211"/>
              <a:ext cx="2416" cy="10439"/>
            </a:xfrm>
            <a:custGeom>
              <a:avLst/>
              <a:gdLst/>
              <a:ahLst/>
              <a:cxnLst/>
              <a:rect l="l" t="t" r="r" b="b"/>
              <a:pathLst>
                <a:path w="53" h="229" extrusionOk="0">
                  <a:moveTo>
                    <a:pt x="27" y="1"/>
                  </a:moveTo>
                  <a:cubicBezTo>
                    <a:pt x="14" y="1"/>
                    <a:pt x="1" y="53"/>
                    <a:pt x="6" y="114"/>
                  </a:cubicBezTo>
                  <a:cubicBezTo>
                    <a:pt x="6" y="176"/>
                    <a:pt x="18" y="228"/>
                    <a:pt x="32" y="228"/>
                  </a:cubicBezTo>
                  <a:cubicBezTo>
                    <a:pt x="45" y="228"/>
                    <a:pt x="53" y="176"/>
                    <a:pt x="53" y="114"/>
                  </a:cubicBezTo>
                  <a:cubicBezTo>
                    <a:pt x="49" y="53"/>
                    <a:pt x="40"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11;p26">
              <a:extLst>
                <a:ext uri="{FF2B5EF4-FFF2-40B4-BE49-F238E27FC236}">
                  <a16:creationId xmlns:a16="http://schemas.microsoft.com/office/drawing/2014/main" id="{64C504F3-3D79-4A2C-80B8-6169280AFDDB}"/>
                </a:ext>
              </a:extLst>
            </p:cNvPr>
            <p:cNvSpPr/>
            <p:nvPr/>
          </p:nvSpPr>
          <p:spPr>
            <a:xfrm>
              <a:off x="-238456" y="2992724"/>
              <a:ext cx="2416" cy="10257"/>
            </a:xfrm>
            <a:custGeom>
              <a:avLst/>
              <a:gdLst/>
              <a:ahLst/>
              <a:cxnLst/>
              <a:rect l="l" t="t" r="r" b="b"/>
              <a:pathLst>
                <a:path w="53" h="225" extrusionOk="0">
                  <a:moveTo>
                    <a:pt x="22" y="1"/>
                  </a:moveTo>
                  <a:cubicBezTo>
                    <a:pt x="9" y="1"/>
                    <a:pt x="0" y="53"/>
                    <a:pt x="4" y="114"/>
                  </a:cubicBezTo>
                  <a:cubicBezTo>
                    <a:pt x="4" y="173"/>
                    <a:pt x="17" y="224"/>
                    <a:pt x="29" y="224"/>
                  </a:cubicBezTo>
                  <a:cubicBezTo>
                    <a:pt x="30" y="224"/>
                    <a:pt x="30" y="224"/>
                    <a:pt x="31" y="224"/>
                  </a:cubicBezTo>
                  <a:cubicBezTo>
                    <a:pt x="44" y="224"/>
                    <a:pt x="53" y="176"/>
                    <a:pt x="53" y="114"/>
                  </a:cubicBezTo>
                  <a:cubicBezTo>
                    <a:pt x="48"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12;p26">
              <a:extLst>
                <a:ext uri="{FF2B5EF4-FFF2-40B4-BE49-F238E27FC236}">
                  <a16:creationId xmlns:a16="http://schemas.microsoft.com/office/drawing/2014/main" id="{8FB0072A-110B-4176-BD80-45C16B2F9F01}"/>
                </a:ext>
              </a:extLst>
            </p:cNvPr>
            <p:cNvSpPr/>
            <p:nvPr/>
          </p:nvSpPr>
          <p:spPr>
            <a:xfrm>
              <a:off x="-237635" y="3013237"/>
              <a:ext cx="2416" cy="10211"/>
            </a:xfrm>
            <a:custGeom>
              <a:avLst/>
              <a:gdLst/>
              <a:ahLst/>
              <a:cxnLst/>
              <a:rect l="l" t="t" r="r" b="b"/>
              <a:pathLst>
                <a:path w="53" h="224" extrusionOk="0">
                  <a:moveTo>
                    <a:pt x="21" y="1"/>
                  </a:moveTo>
                  <a:cubicBezTo>
                    <a:pt x="8" y="1"/>
                    <a:pt x="0" y="53"/>
                    <a:pt x="4" y="115"/>
                  </a:cubicBezTo>
                  <a:cubicBezTo>
                    <a:pt x="8" y="176"/>
                    <a:pt x="21" y="224"/>
                    <a:pt x="35" y="224"/>
                  </a:cubicBezTo>
                  <a:cubicBezTo>
                    <a:pt x="47" y="224"/>
                    <a:pt x="52" y="171"/>
                    <a:pt x="52" y="110"/>
                  </a:cubicBezTo>
                  <a:cubicBezTo>
                    <a:pt x="47" y="49"/>
                    <a:pt x="35" y="1"/>
                    <a:pt x="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13;p26">
              <a:extLst>
                <a:ext uri="{FF2B5EF4-FFF2-40B4-BE49-F238E27FC236}">
                  <a16:creationId xmlns:a16="http://schemas.microsoft.com/office/drawing/2014/main" id="{7F7A0628-47F3-419F-8313-93BD702008A2}"/>
                </a:ext>
              </a:extLst>
            </p:cNvPr>
            <p:cNvSpPr/>
            <p:nvPr/>
          </p:nvSpPr>
          <p:spPr>
            <a:xfrm>
              <a:off x="-236450" y="3033568"/>
              <a:ext cx="2416" cy="10393"/>
            </a:xfrm>
            <a:custGeom>
              <a:avLst/>
              <a:gdLst/>
              <a:ahLst/>
              <a:cxnLst/>
              <a:rect l="l" t="t" r="r" b="b"/>
              <a:pathLst>
                <a:path w="53" h="228" extrusionOk="0">
                  <a:moveTo>
                    <a:pt x="17" y="0"/>
                  </a:moveTo>
                  <a:cubicBezTo>
                    <a:pt x="4" y="4"/>
                    <a:pt x="0" y="53"/>
                    <a:pt x="0" y="115"/>
                  </a:cubicBezTo>
                  <a:cubicBezTo>
                    <a:pt x="4" y="180"/>
                    <a:pt x="17" y="228"/>
                    <a:pt x="31" y="228"/>
                  </a:cubicBezTo>
                  <a:cubicBezTo>
                    <a:pt x="43" y="228"/>
                    <a:pt x="53" y="175"/>
                    <a:pt x="47" y="115"/>
                  </a:cubicBezTo>
                  <a:cubicBezTo>
                    <a:pt x="43" y="53"/>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14;p26">
              <a:extLst>
                <a:ext uri="{FF2B5EF4-FFF2-40B4-BE49-F238E27FC236}">
                  <a16:creationId xmlns:a16="http://schemas.microsoft.com/office/drawing/2014/main" id="{AD6B78FE-51D0-44BC-91F1-2B9A59899E47}"/>
                </a:ext>
              </a:extLst>
            </p:cNvPr>
            <p:cNvSpPr/>
            <p:nvPr/>
          </p:nvSpPr>
          <p:spPr>
            <a:xfrm>
              <a:off x="-235265" y="3054081"/>
              <a:ext cx="2416" cy="10211"/>
            </a:xfrm>
            <a:custGeom>
              <a:avLst/>
              <a:gdLst/>
              <a:ahLst/>
              <a:cxnLst/>
              <a:rect l="l" t="t" r="r" b="b"/>
              <a:pathLst>
                <a:path w="53" h="224" extrusionOk="0">
                  <a:moveTo>
                    <a:pt x="17" y="0"/>
                  </a:moveTo>
                  <a:cubicBezTo>
                    <a:pt x="5" y="0"/>
                    <a:pt x="0" y="53"/>
                    <a:pt x="5" y="115"/>
                  </a:cubicBezTo>
                  <a:cubicBezTo>
                    <a:pt x="9" y="175"/>
                    <a:pt x="21" y="224"/>
                    <a:pt x="35" y="224"/>
                  </a:cubicBezTo>
                  <a:cubicBezTo>
                    <a:pt x="48" y="224"/>
                    <a:pt x="53" y="171"/>
                    <a:pt x="48" y="110"/>
                  </a:cubicBezTo>
                  <a:cubicBezTo>
                    <a:pt x="43" y="48"/>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15;p26">
              <a:extLst>
                <a:ext uri="{FF2B5EF4-FFF2-40B4-BE49-F238E27FC236}">
                  <a16:creationId xmlns:a16="http://schemas.microsoft.com/office/drawing/2014/main" id="{991DDAB3-CE73-49F2-BF57-FF037AAD8B37}"/>
                </a:ext>
              </a:extLst>
            </p:cNvPr>
            <p:cNvSpPr/>
            <p:nvPr/>
          </p:nvSpPr>
          <p:spPr>
            <a:xfrm>
              <a:off x="-233897" y="3074367"/>
              <a:ext cx="2644" cy="10439"/>
            </a:xfrm>
            <a:custGeom>
              <a:avLst/>
              <a:gdLst/>
              <a:ahLst/>
              <a:cxnLst/>
              <a:rect l="l" t="t" r="r" b="b"/>
              <a:pathLst>
                <a:path w="58" h="229" extrusionOk="0">
                  <a:moveTo>
                    <a:pt x="18" y="1"/>
                  </a:moveTo>
                  <a:cubicBezTo>
                    <a:pt x="9" y="6"/>
                    <a:pt x="1" y="53"/>
                    <a:pt x="5" y="115"/>
                  </a:cubicBezTo>
                  <a:cubicBezTo>
                    <a:pt x="9" y="180"/>
                    <a:pt x="27" y="229"/>
                    <a:pt x="36" y="229"/>
                  </a:cubicBezTo>
                  <a:cubicBezTo>
                    <a:pt x="49" y="224"/>
                    <a:pt x="58" y="176"/>
                    <a:pt x="53" y="115"/>
                  </a:cubicBezTo>
                  <a:cubicBezTo>
                    <a:pt x="49" y="49"/>
                    <a:pt x="31" y="1"/>
                    <a:pt x="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16;p26">
              <a:extLst>
                <a:ext uri="{FF2B5EF4-FFF2-40B4-BE49-F238E27FC236}">
                  <a16:creationId xmlns:a16="http://schemas.microsoft.com/office/drawing/2014/main" id="{75EBAA8A-8E33-4A90-A27D-3B58685C4040}"/>
                </a:ext>
              </a:extLst>
            </p:cNvPr>
            <p:cNvSpPr/>
            <p:nvPr/>
          </p:nvSpPr>
          <p:spPr>
            <a:xfrm>
              <a:off x="-232302" y="3094925"/>
              <a:ext cx="2826" cy="10211"/>
            </a:xfrm>
            <a:custGeom>
              <a:avLst/>
              <a:gdLst/>
              <a:ahLst/>
              <a:cxnLst/>
              <a:rect l="l" t="t" r="r" b="b"/>
              <a:pathLst>
                <a:path w="62" h="224" extrusionOk="0">
                  <a:moveTo>
                    <a:pt x="23" y="1"/>
                  </a:moveTo>
                  <a:cubicBezTo>
                    <a:pt x="9" y="1"/>
                    <a:pt x="1" y="53"/>
                    <a:pt x="9" y="114"/>
                  </a:cubicBezTo>
                  <a:cubicBezTo>
                    <a:pt x="14" y="175"/>
                    <a:pt x="27" y="223"/>
                    <a:pt x="40" y="223"/>
                  </a:cubicBezTo>
                  <a:cubicBezTo>
                    <a:pt x="53" y="223"/>
                    <a:pt x="61" y="171"/>
                    <a:pt x="53" y="110"/>
                  </a:cubicBezTo>
                  <a:cubicBezTo>
                    <a:pt x="49" y="48"/>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17;p26">
              <a:extLst>
                <a:ext uri="{FF2B5EF4-FFF2-40B4-BE49-F238E27FC236}">
                  <a16:creationId xmlns:a16="http://schemas.microsoft.com/office/drawing/2014/main" id="{1324449B-8776-41F6-9733-E7678A5A61CE}"/>
                </a:ext>
              </a:extLst>
            </p:cNvPr>
            <p:cNvSpPr/>
            <p:nvPr/>
          </p:nvSpPr>
          <p:spPr>
            <a:xfrm>
              <a:off x="-230296" y="3115256"/>
              <a:ext cx="2826" cy="10211"/>
            </a:xfrm>
            <a:custGeom>
              <a:avLst/>
              <a:gdLst/>
              <a:ahLst/>
              <a:cxnLst/>
              <a:rect l="l" t="t" r="r" b="b"/>
              <a:pathLst>
                <a:path w="62" h="224" extrusionOk="0">
                  <a:moveTo>
                    <a:pt x="17" y="1"/>
                  </a:moveTo>
                  <a:cubicBezTo>
                    <a:pt x="5" y="1"/>
                    <a:pt x="1" y="53"/>
                    <a:pt x="9" y="114"/>
                  </a:cubicBezTo>
                  <a:cubicBezTo>
                    <a:pt x="13" y="175"/>
                    <a:pt x="31" y="223"/>
                    <a:pt x="39" y="223"/>
                  </a:cubicBezTo>
                  <a:cubicBezTo>
                    <a:pt x="53" y="223"/>
                    <a:pt x="61" y="171"/>
                    <a:pt x="53" y="110"/>
                  </a:cubicBezTo>
                  <a:cubicBezTo>
                    <a:pt x="49" y="48"/>
                    <a:pt x="31" y="1"/>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18;p26">
              <a:extLst>
                <a:ext uri="{FF2B5EF4-FFF2-40B4-BE49-F238E27FC236}">
                  <a16:creationId xmlns:a16="http://schemas.microsoft.com/office/drawing/2014/main" id="{8676297B-0ABB-4E58-9655-89863AFCF127}"/>
                </a:ext>
              </a:extLst>
            </p:cNvPr>
            <p:cNvSpPr/>
            <p:nvPr/>
          </p:nvSpPr>
          <p:spPr>
            <a:xfrm>
              <a:off x="-228108" y="3135587"/>
              <a:ext cx="2826" cy="10165"/>
            </a:xfrm>
            <a:custGeom>
              <a:avLst/>
              <a:gdLst/>
              <a:ahLst/>
              <a:cxnLst/>
              <a:rect l="l" t="t" r="r" b="b"/>
              <a:pathLst>
                <a:path w="62" h="223" extrusionOk="0">
                  <a:moveTo>
                    <a:pt x="18" y="0"/>
                  </a:moveTo>
                  <a:cubicBezTo>
                    <a:pt x="5" y="0"/>
                    <a:pt x="1" y="53"/>
                    <a:pt x="5" y="114"/>
                  </a:cubicBezTo>
                  <a:cubicBezTo>
                    <a:pt x="13" y="175"/>
                    <a:pt x="31" y="223"/>
                    <a:pt x="44" y="223"/>
                  </a:cubicBezTo>
                  <a:cubicBezTo>
                    <a:pt x="57" y="223"/>
                    <a:pt x="62" y="170"/>
                    <a:pt x="53" y="110"/>
                  </a:cubicBezTo>
                  <a:cubicBezTo>
                    <a:pt x="48" y="48"/>
                    <a:pt x="31"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19;p26">
              <a:extLst>
                <a:ext uri="{FF2B5EF4-FFF2-40B4-BE49-F238E27FC236}">
                  <a16:creationId xmlns:a16="http://schemas.microsoft.com/office/drawing/2014/main" id="{A6473119-84C9-4D6B-AEE7-5E69CEA911D6}"/>
                </a:ext>
              </a:extLst>
            </p:cNvPr>
            <p:cNvSpPr/>
            <p:nvPr/>
          </p:nvSpPr>
          <p:spPr>
            <a:xfrm>
              <a:off x="-225692" y="3155918"/>
              <a:ext cx="2826" cy="10165"/>
            </a:xfrm>
            <a:custGeom>
              <a:avLst/>
              <a:gdLst/>
              <a:ahLst/>
              <a:cxnLst/>
              <a:rect l="l" t="t" r="r" b="b"/>
              <a:pathLst>
                <a:path w="62" h="223" extrusionOk="0">
                  <a:moveTo>
                    <a:pt x="17" y="0"/>
                  </a:moveTo>
                  <a:cubicBezTo>
                    <a:pt x="4" y="0"/>
                    <a:pt x="0" y="53"/>
                    <a:pt x="4" y="114"/>
                  </a:cubicBezTo>
                  <a:cubicBezTo>
                    <a:pt x="13" y="174"/>
                    <a:pt x="31" y="223"/>
                    <a:pt x="43" y="223"/>
                  </a:cubicBezTo>
                  <a:cubicBezTo>
                    <a:pt x="57" y="218"/>
                    <a:pt x="61" y="170"/>
                    <a:pt x="53" y="109"/>
                  </a:cubicBezTo>
                  <a:cubicBezTo>
                    <a:pt x="43" y="47"/>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20;p26">
              <a:extLst>
                <a:ext uri="{FF2B5EF4-FFF2-40B4-BE49-F238E27FC236}">
                  <a16:creationId xmlns:a16="http://schemas.microsoft.com/office/drawing/2014/main" id="{52C0E6A0-F3C4-469D-AE82-2BD27562AA03}"/>
                </a:ext>
              </a:extLst>
            </p:cNvPr>
            <p:cNvSpPr/>
            <p:nvPr/>
          </p:nvSpPr>
          <p:spPr>
            <a:xfrm>
              <a:off x="-223139" y="3176203"/>
              <a:ext cx="2826" cy="10029"/>
            </a:xfrm>
            <a:custGeom>
              <a:avLst/>
              <a:gdLst/>
              <a:ahLst/>
              <a:cxnLst/>
              <a:rect l="l" t="t" r="r" b="b"/>
              <a:pathLst>
                <a:path w="62" h="220" extrusionOk="0">
                  <a:moveTo>
                    <a:pt x="16" y="1"/>
                  </a:moveTo>
                  <a:cubicBezTo>
                    <a:pt x="15" y="1"/>
                    <a:pt x="14" y="1"/>
                    <a:pt x="13" y="1"/>
                  </a:cubicBezTo>
                  <a:cubicBezTo>
                    <a:pt x="5" y="1"/>
                    <a:pt x="1" y="53"/>
                    <a:pt x="9" y="114"/>
                  </a:cubicBezTo>
                  <a:cubicBezTo>
                    <a:pt x="13" y="173"/>
                    <a:pt x="30" y="219"/>
                    <a:pt x="42" y="219"/>
                  </a:cubicBezTo>
                  <a:cubicBezTo>
                    <a:pt x="43" y="219"/>
                    <a:pt x="43" y="219"/>
                    <a:pt x="44" y="219"/>
                  </a:cubicBezTo>
                  <a:cubicBezTo>
                    <a:pt x="58" y="219"/>
                    <a:pt x="62" y="167"/>
                    <a:pt x="53" y="106"/>
                  </a:cubicBezTo>
                  <a:cubicBezTo>
                    <a:pt x="44" y="47"/>
                    <a:pt x="29" y="1"/>
                    <a:pt x="1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1;p26">
              <a:extLst>
                <a:ext uri="{FF2B5EF4-FFF2-40B4-BE49-F238E27FC236}">
                  <a16:creationId xmlns:a16="http://schemas.microsoft.com/office/drawing/2014/main" id="{56A8A5DB-596D-4E29-9962-AD95F46FF9EF}"/>
                </a:ext>
              </a:extLst>
            </p:cNvPr>
            <p:cNvSpPr/>
            <p:nvPr/>
          </p:nvSpPr>
          <p:spPr>
            <a:xfrm>
              <a:off x="-220359" y="3196306"/>
              <a:ext cx="2826" cy="10211"/>
            </a:xfrm>
            <a:custGeom>
              <a:avLst/>
              <a:gdLst/>
              <a:ahLst/>
              <a:cxnLst/>
              <a:rect l="l" t="t" r="r" b="b"/>
              <a:pathLst>
                <a:path w="62" h="224" extrusionOk="0">
                  <a:moveTo>
                    <a:pt x="14" y="1"/>
                  </a:moveTo>
                  <a:cubicBezTo>
                    <a:pt x="1" y="6"/>
                    <a:pt x="1" y="53"/>
                    <a:pt x="9" y="115"/>
                  </a:cubicBezTo>
                  <a:cubicBezTo>
                    <a:pt x="19" y="176"/>
                    <a:pt x="35" y="224"/>
                    <a:pt x="49" y="224"/>
                  </a:cubicBezTo>
                  <a:cubicBezTo>
                    <a:pt x="57" y="220"/>
                    <a:pt x="62" y="171"/>
                    <a:pt x="53" y="111"/>
                  </a:cubicBezTo>
                  <a:cubicBezTo>
                    <a:pt x="45" y="49"/>
                    <a:pt x="27" y="1"/>
                    <a:pt x="1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22;p26">
              <a:extLst>
                <a:ext uri="{FF2B5EF4-FFF2-40B4-BE49-F238E27FC236}">
                  <a16:creationId xmlns:a16="http://schemas.microsoft.com/office/drawing/2014/main" id="{97483DD8-3BF6-4F60-8F21-DBF9EB6B1004}"/>
                </a:ext>
              </a:extLst>
            </p:cNvPr>
            <p:cNvSpPr/>
            <p:nvPr/>
          </p:nvSpPr>
          <p:spPr>
            <a:xfrm>
              <a:off x="-217578" y="3216455"/>
              <a:ext cx="3054" cy="10211"/>
            </a:xfrm>
            <a:custGeom>
              <a:avLst/>
              <a:gdLst/>
              <a:ahLst/>
              <a:cxnLst/>
              <a:rect l="l" t="t" r="r" b="b"/>
              <a:pathLst>
                <a:path w="67" h="224" extrusionOk="0">
                  <a:moveTo>
                    <a:pt x="18" y="0"/>
                  </a:moveTo>
                  <a:cubicBezTo>
                    <a:pt x="6" y="4"/>
                    <a:pt x="1" y="53"/>
                    <a:pt x="14" y="114"/>
                  </a:cubicBezTo>
                  <a:cubicBezTo>
                    <a:pt x="23" y="175"/>
                    <a:pt x="40" y="223"/>
                    <a:pt x="53" y="223"/>
                  </a:cubicBezTo>
                  <a:cubicBezTo>
                    <a:pt x="67" y="223"/>
                    <a:pt x="67" y="171"/>
                    <a:pt x="58" y="109"/>
                  </a:cubicBezTo>
                  <a:cubicBezTo>
                    <a:pt x="49" y="48"/>
                    <a:pt x="32"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23;p26">
              <a:extLst>
                <a:ext uri="{FF2B5EF4-FFF2-40B4-BE49-F238E27FC236}">
                  <a16:creationId xmlns:a16="http://schemas.microsoft.com/office/drawing/2014/main" id="{5B81F64E-B273-4A6C-97EC-2044723A470A}"/>
                </a:ext>
              </a:extLst>
            </p:cNvPr>
            <p:cNvSpPr/>
            <p:nvPr/>
          </p:nvSpPr>
          <p:spPr>
            <a:xfrm>
              <a:off x="-214387" y="3236740"/>
              <a:ext cx="3054" cy="10074"/>
            </a:xfrm>
            <a:custGeom>
              <a:avLst/>
              <a:gdLst/>
              <a:ahLst/>
              <a:cxnLst/>
              <a:rect l="l" t="t" r="r" b="b"/>
              <a:pathLst>
                <a:path w="67" h="221" extrusionOk="0">
                  <a:moveTo>
                    <a:pt x="20" y="1"/>
                  </a:moveTo>
                  <a:cubicBezTo>
                    <a:pt x="19" y="1"/>
                    <a:pt x="19" y="1"/>
                    <a:pt x="19" y="1"/>
                  </a:cubicBezTo>
                  <a:cubicBezTo>
                    <a:pt x="5" y="1"/>
                    <a:pt x="1" y="53"/>
                    <a:pt x="9" y="115"/>
                  </a:cubicBezTo>
                  <a:cubicBezTo>
                    <a:pt x="22" y="174"/>
                    <a:pt x="39" y="220"/>
                    <a:pt x="52" y="220"/>
                  </a:cubicBezTo>
                  <a:cubicBezTo>
                    <a:pt x="52" y="220"/>
                    <a:pt x="53" y="220"/>
                    <a:pt x="53" y="220"/>
                  </a:cubicBezTo>
                  <a:cubicBezTo>
                    <a:pt x="62" y="220"/>
                    <a:pt x="67" y="168"/>
                    <a:pt x="57" y="106"/>
                  </a:cubicBezTo>
                  <a:cubicBezTo>
                    <a:pt x="49" y="47"/>
                    <a:pt x="29"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24;p26">
              <a:extLst>
                <a:ext uri="{FF2B5EF4-FFF2-40B4-BE49-F238E27FC236}">
                  <a16:creationId xmlns:a16="http://schemas.microsoft.com/office/drawing/2014/main" id="{56EEADDD-6D88-4528-9B4D-0A3652D1B009}"/>
                </a:ext>
              </a:extLst>
            </p:cNvPr>
            <p:cNvSpPr/>
            <p:nvPr/>
          </p:nvSpPr>
          <p:spPr>
            <a:xfrm>
              <a:off x="-211151" y="3256889"/>
              <a:ext cx="3009" cy="9983"/>
            </a:xfrm>
            <a:custGeom>
              <a:avLst/>
              <a:gdLst/>
              <a:ahLst/>
              <a:cxnLst/>
              <a:rect l="l" t="t" r="r" b="b"/>
              <a:pathLst>
                <a:path w="66" h="219" extrusionOk="0">
                  <a:moveTo>
                    <a:pt x="19" y="0"/>
                  </a:moveTo>
                  <a:cubicBezTo>
                    <a:pt x="18" y="0"/>
                    <a:pt x="17" y="0"/>
                    <a:pt x="17" y="0"/>
                  </a:cubicBezTo>
                  <a:cubicBezTo>
                    <a:pt x="4" y="0"/>
                    <a:pt x="0" y="53"/>
                    <a:pt x="13" y="114"/>
                  </a:cubicBezTo>
                  <a:cubicBezTo>
                    <a:pt x="22" y="172"/>
                    <a:pt x="37" y="219"/>
                    <a:pt x="50" y="219"/>
                  </a:cubicBezTo>
                  <a:cubicBezTo>
                    <a:pt x="51" y="219"/>
                    <a:pt x="52" y="219"/>
                    <a:pt x="53" y="219"/>
                  </a:cubicBezTo>
                  <a:cubicBezTo>
                    <a:pt x="65" y="219"/>
                    <a:pt x="65" y="166"/>
                    <a:pt x="57" y="105"/>
                  </a:cubicBezTo>
                  <a:cubicBezTo>
                    <a:pt x="49" y="47"/>
                    <a:pt x="32" y="0"/>
                    <a:pt x="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5;p26">
              <a:extLst>
                <a:ext uri="{FF2B5EF4-FFF2-40B4-BE49-F238E27FC236}">
                  <a16:creationId xmlns:a16="http://schemas.microsoft.com/office/drawing/2014/main" id="{28D31D23-A5FF-4EFD-B35B-4793D6ED0BCD}"/>
                </a:ext>
              </a:extLst>
            </p:cNvPr>
            <p:cNvSpPr/>
            <p:nvPr/>
          </p:nvSpPr>
          <p:spPr>
            <a:xfrm>
              <a:off x="-207777" y="3276992"/>
              <a:ext cx="3009" cy="10029"/>
            </a:xfrm>
            <a:custGeom>
              <a:avLst/>
              <a:gdLst/>
              <a:ahLst/>
              <a:cxnLst/>
              <a:rect l="l" t="t" r="r" b="b"/>
              <a:pathLst>
                <a:path w="66" h="220" extrusionOk="0">
                  <a:moveTo>
                    <a:pt x="15" y="1"/>
                  </a:moveTo>
                  <a:cubicBezTo>
                    <a:pt x="14" y="1"/>
                    <a:pt x="14" y="1"/>
                    <a:pt x="13" y="1"/>
                  </a:cubicBezTo>
                  <a:cubicBezTo>
                    <a:pt x="5" y="1"/>
                    <a:pt x="1" y="53"/>
                    <a:pt x="9" y="114"/>
                  </a:cubicBezTo>
                  <a:cubicBezTo>
                    <a:pt x="21" y="174"/>
                    <a:pt x="38" y="219"/>
                    <a:pt x="51" y="219"/>
                  </a:cubicBezTo>
                  <a:cubicBezTo>
                    <a:pt x="52" y="219"/>
                    <a:pt x="52" y="219"/>
                    <a:pt x="53" y="219"/>
                  </a:cubicBezTo>
                  <a:cubicBezTo>
                    <a:pt x="66" y="219"/>
                    <a:pt x="66" y="167"/>
                    <a:pt x="57" y="106"/>
                  </a:cubicBezTo>
                  <a:cubicBezTo>
                    <a:pt x="48" y="47"/>
                    <a:pt x="28" y="1"/>
                    <a:pt x="1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6;p26">
              <a:extLst>
                <a:ext uri="{FF2B5EF4-FFF2-40B4-BE49-F238E27FC236}">
                  <a16:creationId xmlns:a16="http://schemas.microsoft.com/office/drawing/2014/main" id="{910030A7-E1AC-4E5C-8EA1-ED8D297F1C28}"/>
                </a:ext>
              </a:extLst>
            </p:cNvPr>
            <p:cNvSpPr/>
            <p:nvPr/>
          </p:nvSpPr>
          <p:spPr>
            <a:xfrm>
              <a:off x="-204450" y="3297140"/>
              <a:ext cx="3100" cy="9983"/>
            </a:xfrm>
            <a:custGeom>
              <a:avLst/>
              <a:gdLst/>
              <a:ahLst/>
              <a:cxnLst/>
              <a:rect l="l" t="t" r="r" b="b"/>
              <a:pathLst>
                <a:path w="68" h="219" extrusionOk="0">
                  <a:moveTo>
                    <a:pt x="20" y="0"/>
                  </a:moveTo>
                  <a:cubicBezTo>
                    <a:pt x="20" y="0"/>
                    <a:pt x="19" y="0"/>
                    <a:pt x="19" y="1"/>
                  </a:cubicBezTo>
                  <a:cubicBezTo>
                    <a:pt x="6" y="1"/>
                    <a:pt x="1" y="53"/>
                    <a:pt x="15" y="114"/>
                  </a:cubicBezTo>
                  <a:cubicBezTo>
                    <a:pt x="23" y="172"/>
                    <a:pt x="39" y="219"/>
                    <a:pt x="52" y="219"/>
                  </a:cubicBezTo>
                  <a:cubicBezTo>
                    <a:pt x="52" y="219"/>
                    <a:pt x="53" y="219"/>
                    <a:pt x="53" y="219"/>
                  </a:cubicBezTo>
                  <a:cubicBezTo>
                    <a:pt x="67" y="219"/>
                    <a:pt x="67" y="166"/>
                    <a:pt x="59" y="105"/>
                  </a:cubicBezTo>
                  <a:cubicBezTo>
                    <a:pt x="50" y="46"/>
                    <a:pt x="29"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27;p26">
              <a:extLst>
                <a:ext uri="{FF2B5EF4-FFF2-40B4-BE49-F238E27FC236}">
                  <a16:creationId xmlns:a16="http://schemas.microsoft.com/office/drawing/2014/main" id="{5B10D81F-7CA1-43B0-BFA5-AC6B94967A1E}"/>
                </a:ext>
              </a:extLst>
            </p:cNvPr>
            <p:cNvSpPr/>
            <p:nvPr/>
          </p:nvSpPr>
          <p:spPr>
            <a:xfrm>
              <a:off x="-201031" y="3317243"/>
              <a:ext cx="3237" cy="10029"/>
            </a:xfrm>
            <a:custGeom>
              <a:avLst/>
              <a:gdLst/>
              <a:ahLst/>
              <a:cxnLst/>
              <a:rect l="l" t="t" r="r" b="b"/>
              <a:pathLst>
                <a:path w="71" h="220" extrusionOk="0">
                  <a:moveTo>
                    <a:pt x="20" y="1"/>
                  </a:moveTo>
                  <a:cubicBezTo>
                    <a:pt x="20" y="1"/>
                    <a:pt x="19" y="1"/>
                    <a:pt x="18" y="1"/>
                  </a:cubicBezTo>
                  <a:cubicBezTo>
                    <a:pt x="5" y="1"/>
                    <a:pt x="0" y="54"/>
                    <a:pt x="14" y="114"/>
                  </a:cubicBezTo>
                  <a:cubicBezTo>
                    <a:pt x="22" y="173"/>
                    <a:pt x="39" y="219"/>
                    <a:pt x="51" y="219"/>
                  </a:cubicBezTo>
                  <a:cubicBezTo>
                    <a:pt x="52" y="219"/>
                    <a:pt x="52" y="219"/>
                    <a:pt x="53" y="219"/>
                  </a:cubicBezTo>
                  <a:cubicBezTo>
                    <a:pt x="67" y="219"/>
                    <a:pt x="71" y="167"/>
                    <a:pt x="57" y="106"/>
                  </a:cubicBezTo>
                  <a:cubicBezTo>
                    <a:pt x="49" y="47"/>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28;p26">
              <a:extLst>
                <a:ext uri="{FF2B5EF4-FFF2-40B4-BE49-F238E27FC236}">
                  <a16:creationId xmlns:a16="http://schemas.microsoft.com/office/drawing/2014/main" id="{A893AA8F-B78C-43D7-A14D-A4DA77F21B20}"/>
                </a:ext>
              </a:extLst>
            </p:cNvPr>
            <p:cNvSpPr/>
            <p:nvPr/>
          </p:nvSpPr>
          <p:spPr>
            <a:xfrm>
              <a:off x="-197657" y="3337346"/>
              <a:ext cx="3282" cy="10074"/>
            </a:xfrm>
            <a:custGeom>
              <a:avLst/>
              <a:gdLst/>
              <a:ahLst/>
              <a:cxnLst/>
              <a:rect l="l" t="t" r="r" b="b"/>
              <a:pathLst>
                <a:path w="72" h="221" extrusionOk="0">
                  <a:moveTo>
                    <a:pt x="20" y="0"/>
                  </a:moveTo>
                  <a:cubicBezTo>
                    <a:pt x="20" y="0"/>
                    <a:pt x="19" y="0"/>
                    <a:pt x="19" y="1"/>
                  </a:cubicBezTo>
                  <a:cubicBezTo>
                    <a:pt x="5" y="1"/>
                    <a:pt x="1" y="53"/>
                    <a:pt x="15" y="115"/>
                  </a:cubicBezTo>
                  <a:cubicBezTo>
                    <a:pt x="23" y="173"/>
                    <a:pt x="39" y="220"/>
                    <a:pt x="52" y="220"/>
                  </a:cubicBezTo>
                  <a:cubicBezTo>
                    <a:pt x="52" y="220"/>
                    <a:pt x="53" y="220"/>
                    <a:pt x="53" y="220"/>
                  </a:cubicBezTo>
                  <a:cubicBezTo>
                    <a:pt x="67" y="220"/>
                    <a:pt x="71" y="167"/>
                    <a:pt x="58" y="105"/>
                  </a:cubicBezTo>
                  <a:cubicBezTo>
                    <a:pt x="49" y="47"/>
                    <a:pt x="33"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29;p26">
              <a:extLst>
                <a:ext uri="{FF2B5EF4-FFF2-40B4-BE49-F238E27FC236}">
                  <a16:creationId xmlns:a16="http://schemas.microsoft.com/office/drawing/2014/main" id="{1702330E-799F-4CB2-9EF5-F5EF6A59175A}"/>
                </a:ext>
              </a:extLst>
            </p:cNvPr>
            <p:cNvSpPr/>
            <p:nvPr/>
          </p:nvSpPr>
          <p:spPr>
            <a:xfrm>
              <a:off x="-194239" y="3357449"/>
              <a:ext cx="3009" cy="10074"/>
            </a:xfrm>
            <a:custGeom>
              <a:avLst/>
              <a:gdLst/>
              <a:ahLst/>
              <a:cxnLst/>
              <a:rect l="l" t="t" r="r" b="b"/>
              <a:pathLst>
                <a:path w="66" h="221" extrusionOk="0">
                  <a:moveTo>
                    <a:pt x="20" y="1"/>
                  </a:moveTo>
                  <a:cubicBezTo>
                    <a:pt x="19" y="1"/>
                    <a:pt x="19" y="1"/>
                    <a:pt x="18" y="1"/>
                  </a:cubicBezTo>
                  <a:cubicBezTo>
                    <a:pt x="5" y="1"/>
                    <a:pt x="0" y="54"/>
                    <a:pt x="13" y="115"/>
                  </a:cubicBezTo>
                  <a:cubicBezTo>
                    <a:pt x="22" y="174"/>
                    <a:pt x="38" y="221"/>
                    <a:pt x="51" y="221"/>
                  </a:cubicBezTo>
                  <a:cubicBezTo>
                    <a:pt x="52" y="221"/>
                    <a:pt x="52" y="221"/>
                    <a:pt x="53" y="220"/>
                  </a:cubicBezTo>
                  <a:cubicBezTo>
                    <a:pt x="65" y="220"/>
                    <a:pt x="65" y="168"/>
                    <a:pt x="57" y="106"/>
                  </a:cubicBezTo>
                  <a:cubicBezTo>
                    <a:pt x="49" y="48"/>
                    <a:pt x="32"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30;p26">
              <a:extLst>
                <a:ext uri="{FF2B5EF4-FFF2-40B4-BE49-F238E27FC236}">
                  <a16:creationId xmlns:a16="http://schemas.microsoft.com/office/drawing/2014/main" id="{88C6D43E-854E-4BE7-8B52-38F946F03D4A}"/>
                </a:ext>
              </a:extLst>
            </p:cNvPr>
            <p:cNvSpPr/>
            <p:nvPr/>
          </p:nvSpPr>
          <p:spPr>
            <a:xfrm>
              <a:off x="-190865" y="3377598"/>
              <a:ext cx="3009" cy="10029"/>
            </a:xfrm>
            <a:custGeom>
              <a:avLst/>
              <a:gdLst/>
              <a:ahLst/>
              <a:cxnLst/>
              <a:rect l="l" t="t" r="r" b="b"/>
              <a:pathLst>
                <a:path w="66" h="220" extrusionOk="0">
                  <a:moveTo>
                    <a:pt x="15" y="0"/>
                  </a:moveTo>
                  <a:cubicBezTo>
                    <a:pt x="15" y="0"/>
                    <a:pt x="14" y="1"/>
                    <a:pt x="13" y="1"/>
                  </a:cubicBezTo>
                  <a:cubicBezTo>
                    <a:pt x="1" y="1"/>
                    <a:pt x="1" y="53"/>
                    <a:pt x="9" y="114"/>
                  </a:cubicBezTo>
                  <a:cubicBezTo>
                    <a:pt x="17" y="173"/>
                    <a:pt x="34" y="219"/>
                    <a:pt x="47" y="219"/>
                  </a:cubicBezTo>
                  <a:cubicBezTo>
                    <a:pt x="48" y="219"/>
                    <a:pt x="48" y="219"/>
                    <a:pt x="49" y="219"/>
                  </a:cubicBezTo>
                  <a:cubicBezTo>
                    <a:pt x="62" y="219"/>
                    <a:pt x="66" y="166"/>
                    <a:pt x="53" y="106"/>
                  </a:cubicBezTo>
                  <a:cubicBezTo>
                    <a:pt x="44" y="47"/>
                    <a:pt x="28" y="0"/>
                    <a:pt x="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31;p26">
              <a:extLst>
                <a:ext uri="{FF2B5EF4-FFF2-40B4-BE49-F238E27FC236}">
                  <a16:creationId xmlns:a16="http://schemas.microsoft.com/office/drawing/2014/main" id="{074ED52B-52DC-4D59-B185-BA9D094215D4}"/>
                </a:ext>
              </a:extLst>
            </p:cNvPr>
            <p:cNvSpPr/>
            <p:nvPr/>
          </p:nvSpPr>
          <p:spPr>
            <a:xfrm>
              <a:off x="-187902" y="3397746"/>
              <a:ext cx="3054" cy="9983"/>
            </a:xfrm>
            <a:custGeom>
              <a:avLst/>
              <a:gdLst/>
              <a:ahLst/>
              <a:cxnLst/>
              <a:rect l="l" t="t" r="r" b="b"/>
              <a:pathLst>
                <a:path w="67" h="219" extrusionOk="0">
                  <a:moveTo>
                    <a:pt x="20" y="0"/>
                  </a:moveTo>
                  <a:cubicBezTo>
                    <a:pt x="20" y="0"/>
                    <a:pt x="19" y="0"/>
                    <a:pt x="19" y="0"/>
                  </a:cubicBezTo>
                  <a:cubicBezTo>
                    <a:pt x="5" y="0"/>
                    <a:pt x="1" y="53"/>
                    <a:pt x="10" y="114"/>
                  </a:cubicBezTo>
                  <a:cubicBezTo>
                    <a:pt x="18" y="173"/>
                    <a:pt x="39" y="219"/>
                    <a:pt x="48" y="219"/>
                  </a:cubicBezTo>
                  <a:cubicBezTo>
                    <a:pt x="48" y="219"/>
                    <a:pt x="49" y="219"/>
                    <a:pt x="49" y="218"/>
                  </a:cubicBezTo>
                  <a:cubicBezTo>
                    <a:pt x="63" y="218"/>
                    <a:pt x="67" y="166"/>
                    <a:pt x="58" y="105"/>
                  </a:cubicBezTo>
                  <a:cubicBezTo>
                    <a:pt x="49" y="47"/>
                    <a:pt x="33"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32;p26">
              <a:extLst>
                <a:ext uri="{FF2B5EF4-FFF2-40B4-BE49-F238E27FC236}">
                  <a16:creationId xmlns:a16="http://schemas.microsoft.com/office/drawing/2014/main" id="{916119FA-522C-49C0-89FF-9D9273F8FC3E}"/>
                </a:ext>
              </a:extLst>
            </p:cNvPr>
            <p:cNvSpPr/>
            <p:nvPr/>
          </p:nvSpPr>
          <p:spPr>
            <a:xfrm>
              <a:off x="-184894" y="3417849"/>
              <a:ext cx="3009" cy="10029"/>
            </a:xfrm>
            <a:custGeom>
              <a:avLst/>
              <a:gdLst/>
              <a:ahLst/>
              <a:cxnLst/>
              <a:rect l="l" t="t" r="r" b="b"/>
              <a:pathLst>
                <a:path w="66" h="220" extrusionOk="0">
                  <a:moveTo>
                    <a:pt x="19" y="1"/>
                  </a:moveTo>
                  <a:cubicBezTo>
                    <a:pt x="19" y="1"/>
                    <a:pt x="18" y="1"/>
                    <a:pt x="18" y="1"/>
                  </a:cubicBezTo>
                  <a:cubicBezTo>
                    <a:pt x="5" y="1"/>
                    <a:pt x="1" y="53"/>
                    <a:pt x="9" y="114"/>
                  </a:cubicBezTo>
                  <a:cubicBezTo>
                    <a:pt x="17" y="172"/>
                    <a:pt x="34" y="219"/>
                    <a:pt x="48" y="219"/>
                  </a:cubicBezTo>
                  <a:cubicBezTo>
                    <a:pt x="48" y="219"/>
                    <a:pt x="49" y="219"/>
                    <a:pt x="49" y="219"/>
                  </a:cubicBezTo>
                  <a:cubicBezTo>
                    <a:pt x="62" y="219"/>
                    <a:pt x="66" y="167"/>
                    <a:pt x="58" y="106"/>
                  </a:cubicBezTo>
                  <a:cubicBezTo>
                    <a:pt x="50" y="46"/>
                    <a:pt x="33" y="1"/>
                    <a:pt x="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33;p26">
              <a:extLst>
                <a:ext uri="{FF2B5EF4-FFF2-40B4-BE49-F238E27FC236}">
                  <a16:creationId xmlns:a16="http://schemas.microsoft.com/office/drawing/2014/main" id="{D6417168-392D-4952-9DD2-DF949A172690}"/>
                </a:ext>
              </a:extLst>
            </p:cNvPr>
            <p:cNvSpPr/>
            <p:nvPr/>
          </p:nvSpPr>
          <p:spPr>
            <a:xfrm>
              <a:off x="-182113" y="3437998"/>
              <a:ext cx="3054" cy="10165"/>
            </a:xfrm>
            <a:custGeom>
              <a:avLst/>
              <a:gdLst/>
              <a:ahLst/>
              <a:cxnLst/>
              <a:rect l="l" t="t" r="r" b="b"/>
              <a:pathLst>
                <a:path w="67" h="223" extrusionOk="0">
                  <a:moveTo>
                    <a:pt x="19" y="0"/>
                  </a:moveTo>
                  <a:cubicBezTo>
                    <a:pt x="5" y="5"/>
                    <a:pt x="1" y="53"/>
                    <a:pt x="9" y="114"/>
                  </a:cubicBezTo>
                  <a:cubicBezTo>
                    <a:pt x="19" y="174"/>
                    <a:pt x="35" y="223"/>
                    <a:pt x="49" y="223"/>
                  </a:cubicBezTo>
                  <a:cubicBezTo>
                    <a:pt x="62" y="219"/>
                    <a:pt x="67" y="170"/>
                    <a:pt x="57" y="109"/>
                  </a:cubicBezTo>
                  <a:cubicBezTo>
                    <a:pt x="49" y="48"/>
                    <a:pt x="31" y="0"/>
                    <a:pt x="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34;p26">
              <a:extLst>
                <a:ext uri="{FF2B5EF4-FFF2-40B4-BE49-F238E27FC236}">
                  <a16:creationId xmlns:a16="http://schemas.microsoft.com/office/drawing/2014/main" id="{54AC2E8F-5560-4850-B288-080813109D29}"/>
                </a:ext>
              </a:extLst>
            </p:cNvPr>
            <p:cNvSpPr/>
            <p:nvPr/>
          </p:nvSpPr>
          <p:spPr>
            <a:xfrm>
              <a:off x="-179515" y="3458283"/>
              <a:ext cx="2872" cy="10029"/>
            </a:xfrm>
            <a:custGeom>
              <a:avLst/>
              <a:gdLst/>
              <a:ahLst/>
              <a:cxnLst/>
              <a:rect l="l" t="t" r="r" b="b"/>
              <a:pathLst>
                <a:path w="63" h="220" extrusionOk="0">
                  <a:moveTo>
                    <a:pt x="20" y="1"/>
                  </a:moveTo>
                  <a:cubicBezTo>
                    <a:pt x="20" y="1"/>
                    <a:pt x="19" y="1"/>
                    <a:pt x="18" y="1"/>
                  </a:cubicBezTo>
                  <a:cubicBezTo>
                    <a:pt x="5" y="1"/>
                    <a:pt x="0" y="54"/>
                    <a:pt x="10" y="114"/>
                  </a:cubicBezTo>
                  <a:cubicBezTo>
                    <a:pt x="18" y="173"/>
                    <a:pt x="35" y="220"/>
                    <a:pt x="43" y="220"/>
                  </a:cubicBezTo>
                  <a:cubicBezTo>
                    <a:pt x="44" y="220"/>
                    <a:pt x="44" y="219"/>
                    <a:pt x="44" y="219"/>
                  </a:cubicBezTo>
                  <a:cubicBezTo>
                    <a:pt x="57" y="219"/>
                    <a:pt x="62" y="167"/>
                    <a:pt x="57" y="106"/>
                  </a:cubicBezTo>
                  <a:cubicBezTo>
                    <a:pt x="49" y="47"/>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35;p26">
              <a:extLst>
                <a:ext uri="{FF2B5EF4-FFF2-40B4-BE49-F238E27FC236}">
                  <a16:creationId xmlns:a16="http://schemas.microsoft.com/office/drawing/2014/main" id="{466DB779-8A55-4CDE-AE99-57EF0D135C30}"/>
                </a:ext>
              </a:extLst>
            </p:cNvPr>
            <p:cNvSpPr/>
            <p:nvPr/>
          </p:nvSpPr>
          <p:spPr>
            <a:xfrm>
              <a:off x="-177144" y="3478386"/>
              <a:ext cx="2872" cy="10257"/>
            </a:xfrm>
            <a:custGeom>
              <a:avLst/>
              <a:gdLst/>
              <a:ahLst/>
              <a:cxnLst/>
              <a:rect l="l" t="t" r="r" b="b"/>
              <a:pathLst>
                <a:path w="63" h="225" extrusionOk="0">
                  <a:moveTo>
                    <a:pt x="19" y="1"/>
                  </a:moveTo>
                  <a:cubicBezTo>
                    <a:pt x="5" y="6"/>
                    <a:pt x="1" y="53"/>
                    <a:pt x="10" y="115"/>
                  </a:cubicBezTo>
                  <a:cubicBezTo>
                    <a:pt x="14" y="174"/>
                    <a:pt x="30" y="224"/>
                    <a:pt x="43" y="224"/>
                  </a:cubicBezTo>
                  <a:cubicBezTo>
                    <a:pt x="44" y="224"/>
                    <a:pt x="44" y="224"/>
                    <a:pt x="45" y="224"/>
                  </a:cubicBezTo>
                  <a:cubicBezTo>
                    <a:pt x="57" y="224"/>
                    <a:pt x="63" y="172"/>
                    <a:pt x="53" y="111"/>
                  </a:cubicBezTo>
                  <a:cubicBezTo>
                    <a:pt x="49" y="49"/>
                    <a:pt x="31" y="1"/>
                    <a:pt x="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36;p26">
              <a:extLst>
                <a:ext uri="{FF2B5EF4-FFF2-40B4-BE49-F238E27FC236}">
                  <a16:creationId xmlns:a16="http://schemas.microsoft.com/office/drawing/2014/main" id="{FBB830D1-9581-40D3-A861-1636EF77CABD}"/>
                </a:ext>
              </a:extLst>
            </p:cNvPr>
            <p:cNvSpPr/>
            <p:nvPr/>
          </p:nvSpPr>
          <p:spPr>
            <a:xfrm>
              <a:off x="-174910" y="3498717"/>
              <a:ext cx="2781" cy="10211"/>
            </a:xfrm>
            <a:custGeom>
              <a:avLst/>
              <a:gdLst/>
              <a:ahLst/>
              <a:cxnLst/>
              <a:rect l="l" t="t" r="r" b="b"/>
              <a:pathLst>
                <a:path w="61" h="224" extrusionOk="0">
                  <a:moveTo>
                    <a:pt x="18" y="0"/>
                  </a:moveTo>
                  <a:cubicBezTo>
                    <a:pt x="4" y="0"/>
                    <a:pt x="0" y="53"/>
                    <a:pt x="8" y="115"/>
                  </a:cubicBezTo>
                  <a:cubicBezTo>
                    <a:pt x="14" y="176"/>
                    <a:pt x="26" y="224"/>
                    <a:pt x="40" y="224"/>
                  </a:cubicBezTo>
                  <a:cubicBezTo>
                    <a:pt x="53" y="224"/>
                    <a:pt x="61" y="171"/>
                    <a:pt x="53" y="111"/>
                  </a:cubicBezTo>
                  <a:cubicBezTo>
                    <a:pt x="48" y="49"/>
                    <a:pt x="31"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37;p26">
              <a:extLst>
                <a:ext uri="{FF2B5EF4-FFF2-40B4-BE49-F238E27FC236}">
                  <a16:creationId xmlns:a16="http://schemas.microsoft.com/office/drawing/2014/main" id="{6CA4DFA5-9327-4756-8638-13C40C52F14B}"/>
                </a:ext>
              </a:extLst>
            </p:cNvPr>
            <p:cNvSpPr/>
            <p:nvPr/>
          </p:nvSpPr>
          <p:spPr>
            <a:xfrm>
              <a:off x="-172905" y="3519048"/>
              <a:ext cx="2598" cy="10211"/>
            </a:xfrm>
            <a:custGeom>
              <a:avLst/>
              <a:gdLst/>
              <a:ahLst/>
              <a:cxnLst/>
              <a:rect l="l" t="t" r="r" b="b"/>
              <a:pathLst>
                <a:path w="57" h="224" extrusionOk="0">
                  <a:moveTo>
                    <a:pt x="17" y="0"/>
                  </a:moveTo>
                  <a:cubicBezTo>
                    <a:pt x="4" y="0"/>
                    <a:pt x="0" y="53"/>
                    <a:pt x="4" y="114"/>
                  </a:cubicBezTo>
                  <a:cubicBezTo>
                    <a:pt x="9" y="175"/>
                    <a:pt x="26" y="224"/>
                    <a:pt x="39" y="224"/>
                  </a:cubicBezTo>
                  <a:cubicBezTo>
                    <a:pt x="53" y="224"/>
                    <a:pt x="57" y="171"/>
                    <a:pt x="53" y="110"/>
                  </a:cubicBezTo>
                  <a:cubicBezTo>
                    <a:pt x="48" y="48"/>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38;p26">
              <a:extLst>
                <a:ext uri="{FF2B5EF4-FFF2-40B4-BE49-F238E27FC236}">
                  <a16:creationId xmlns:a16="http://schemas.microsoft.com/office/drawing/2014/main" id="{56E9E417-55CE-4207-9164-CDF66D4F178B}"/>
                </a:ext>
              </a:extLst>
            </p:cNvPr>
            <p:cNvSpPr/>
            <p:nvPr/>
          </p:nvSpPr>
          <p:spPr>
            <a:xfrm>
              <a:off x="-171355" y="3539333"/>
              <a:ext cx="2644" cy="10257"/>
            </a:xfrm>
            <a:custGeom>
              <a:avLst/>
              <a:gdLst/>
              <a:ahLst/>
              <a:cxnLst/>
              <a:rect l="l" t="t" r="r" b="b"/>
              <a:pathLst>
                <a:path w="58" h="225" extrusionOk="0">
                  <a:moveTo>
                    <a:pt x="23" y="1"/>
                  </a:moveTo>
                  <a:cubicBezTo>
                    <a:pt x="9" y="6"/>
                    <a:pt x="1" y="53"/>
                    <a:pt x="5" y="115"/>
                  </a:cubicBezTo>
                  <a:cubicBezTo>
                    <a:pt x="14" y="174"/>
                    <a:pt x="26" y="225"/>
                    <a:pt x="39" y="225"/>
                  </a:cubicBezTo>
                  <a:cubicBezTo>
                    <a:pt x="40" y="225"/>
                    <a:pt x="40" y="224"/>
                    <a:pt x="41" y="224"/>
                  </a:cubicBezTo>
                  <a:cubicBezTo>
                    <a:pt x="53" y="224"/>
                    <a:pt x="57" y="176"/>
                    <a:pt x="53" y="111"/>
                  </a:cubicBezTo>
                  <a:cubicBezTo>
                    <a:pt x="49"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39;p26">
              <a:extLst>
                <a:ext uri="{FF2B5EF4-FFF2-40B4-BE49-F238E27FC236}">
                  <a16:creationId xmlns:a16="http://schemas.microsoft.com/office/drawing/2014/main" id="{60F71AF0-C2AF-4B1B-9E13-A9F8B98072F2}"/>
                </a:ext>
              </a:extLst>
            </p:cNvPr>
            <p:cNvSpPr/>
            <p:nvPr/>
          </p:nvSpPr>
          <p:spPr>
            <a:xfrm>
              <a:off x="-169759" y="3559892"/>
              <a:ext cx="2416" cy="10211"/>
            </a:xfrm>
            <a:custGeom>
              <a:avLst/>
              <a:gdLst/>
              <a:ahLst/>
              <a:cxnLst/>
              <a:rect l="l" t="t" r="r" b="b"/>
              <a:pathLst>
                <a:path w="53" h="224" extrusionOk="0">
                  <a:moveTo>
                    <a:pt x="20" y="1"/>
                  </a:moveTo>
                  <a:cubicBezTo>
                    <a:pt x="19" y="1"/>
                    <a:pt x="19" y="1"/>
                    <a:pt x="18" y="1"/>
                  </a:cubicBezTo>
                  <a:cubicBezTo>
                    <a:pt x="6" y="1"/>
                    <a:pt x="0" y="48"/>
                    <a:pt x="6" y="114"/>
                  </a:cubicBezTo>
                  <a:cubicBezTo>
                    <a:pt x="10" y="175"/>
                    <a:pt x="22" y="223"/>
                    <a:pt x="36" y="223"/>
                  </a:cubicBezTo>
                  <a:cubicBezTo>
                    <a:pt x="49" y="223"/>
                    <a:pt x="53" y="171"/>
                    <a:pt x="49" y="110"/>
                  </a:cubicBezTo>
                  <a:cubicBezTo>
                    <a:pt x="45" y="51"/>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40;p26">
              <a:extLst>
                <a:ext uri="{FF2B5EF4-FFF2-40B4-BE49-F238E27FC236}">
                  <a16:creationId xmlns:a16="http://schemas.microsoft.com/office/drawing/2014/main" id="{75FE8A09-DE55-4429-B067-6F04D36FFD78}"/>
                </a:ext>
              </a:extLst>
            </p:cNvPr>
            <p:cNvSpPr/>
            <p:nvPr/>
          </p:nvSpPr>
          <p:spPr>
            <a:xfrm>
              <a:off x="-168574" y="3580223"/>
              <a:ext cx="2462" cy="10211"/>
            </a:xfrm>
            <a:custGeom>
              <a:avLst/>
              <a:gdLst/>
              <a:ahLst/>
              <a:cxnLst/>
              <a:rect l="l" t="t" r="r" b="b"/>
              <a:pathLst>
                <a:path w="54" h="224" extrusionOk="0">
                  <a:moveTo>
                    <a:pt x="23" y="1"/>
                  </a:moveTo>
                  <a:cubicBezTo>
                    <a:pt x="10" y="1"/>
                    <a:pt x="1" y="48"/>
                    <a:pt x="6" y="114"/>
                  </a:cubicBezTo>
                  <a:cubicBezTo>
                    <a:pt x="6" y="175"/>
                    <a:pt x="18" y="223"/>
                    <a:pt x="32" y="223"/>
                  </a:cubicBezTo>
                  <a:cubicBezTo>
                    <a:pt x="45" y="223"/>
                    <a:pt x="53" y="171"/>
                    <a:pt x="49" y="110"/>
                  </a:cubicBezTo>
                  <a:cubicBezTo>
                    <a:pt x="49" y="48"/>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41;p26">
              <a:extLst>
                <a:ext uri="{FF2B5EF4-FFF2-40B4-BE49-F238E27FC236}">
                  <a16:creationId xmlns:a16="http://schemas.microsoft.com/office/drawing/2014/main" id="{74014630-9F59-4C96-AF2B-35D62350F284}"/>
                </a:ext>
              </a:extLst>
            </p:cNvPr>
            <p:cNvSpPr/>
            <p:nvPr/>
          </p:nvSpPr>
          <p:spPr>
            <a:xfrm>
              <a:off x="-167571" y="3600554"/>
              <a:ext cx="2462" cy="10165"/>
            </a:xfrm>
            <a:custGeom>
              <a:avLst/>
              <a:gdLst/>
              <a:ahLst/>
              <a:cxnLst/>
              <a:rect l="l" t="t" r="r" b="b"/>
              <a:pathLst>
                <a:path w="54" h="223" extrusionOk="0">
                  <a:moveTo>
                    <a:pt x="23" y="0"/>
                  </a:moveTo>
                  <a:cubicBezTo>
                    <a:pt x="10" y="0"/>
                    <a:pt x="1" y="53"/>
                    <a:pt x="5" y="114"/>
                  </a:cubicBezTo>
                  <a:cubicBezTo>
                    <a:pt x="5" y="175"/>
                    <a:pt x="18" y="223"/>
                    <a:pt x="31" y="223"/>
                  </a:cubicBezTo>
                  <a:cubicBezTo>
                    <a:pt x="45" y="223"/>
                    <a:pt x="53" y="170"/>
                    <a:pt x="49" y="110"/>
                  </a:cubicBezTo>
                  <a:cubicBezTo>
                    <a:pt x="49" y="48"/>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2;p26">
              <a:extLst>
                <a:ext uri="{FF2B5EF4-FFF2-40B4-BE49-F238E27FC236}">
                  <a16:creationId xmlns:a16="http://schemas.microsoft.com/office/drawing/2014/main" id="{8A95BB67-C682-4B21-B6F7-C106363857B0}"/>
                </a:ext>
              </a:extLst>
            </p:cNvPr>
            <p:cNvSpPr/>
            <p:nvPr/>
          </p:nvSpPr>
          <p:spPr>
            <a:xfrm>
              <a:off x="-166751" y="3620885"/>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30" y="223"/>
                    <a:pt x="30" y="223"/>
                    <a:pt x="31" y="223"/>
                  </a:cubicBezTo>
                  <a:cubicBezTo>
                    <a:pt x="45" y="223"/>
                    <a:pt x="53" y="174"/>
                    <a:pt x="49" y="113"/>
                  </a:cubicBezTo>
                  <a:cubicBezTo>
                    <a:pt x="49" y="47"/>
                    <a:pt x="35"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43;p26">
              <a:extLst>
                <a:ext uri="{FF2B5EF4-FFF2-40B4-BE49-F238E27FC236}">
                  <a16:creationId xmlns:a16="http://schemas.microsoft.com/office/drawing/2014/main" id="{C09161F7-E13C-4BC5-A236-F3916178B2FB}"/>
                </a:ext>
              </a:extLst>
            </p:cNvPr>
            <p:cNvSpPr/>
            <p:nvPr/>
          </p:nvSpPr>
          <p:spPr>
            <a:xfrm>
              <a:off x="-166158" y="3641398"/>
              <a:ext cx="2234" cy="10165"/>
            </a:xfrm>
            <a:custGeom>
              <a:avLst/>
              <a:gdLst/>
              <a:ahLst/>
              <a:cxnLst/>
              <a:rect l="l" t="t" r="r" b="b"/>
              <a:pathLst>
                <a:path w="49" h="223" extrusionOk="0">
                  <a:moveTo>
                    <a:pt x="22" y="0"/>
                  </a:moveTo>
                  <a:cubicBezTo>
                    <a:pt x="9" y="0"/>
                    <a:pt x="0" y="48"/>
                    <a:pt x="0" y="109"/>
                  </a:cubicBezTo>
                  <a:cubicBezTo>
                    <a:pt x="5" y="174"/>
                    <a:pt x="14" y="222"/>
                    <a:pt x="26" y="222"/>
                  </a:cubicBezTo>
                  <a:cubicBezTo>
                    <a:pt x="40" y="222"/>
                    <a:pt x="48" y="170"/>
                    <a:pt x="48" y="109"/>
                  </a:cubicBezTo>
                  <a:cubicBezTo>
                    <a:pt x="48"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44;p26">
              <a:extLst>
                <a:ext uri="{FF2B5EF4-FFF2-40B4-BE49-F238E27FC236}">
                  <a16:creationId xmlns:a16="http://schemas.microsoft.com/office/drawing/2014/main" id="{FD445518-BEFE-4CAA-9CD6-D26A36140692}"/>
                </a:ext>
              </a:extLst>
            </p:cNvPr>
            <p:cNvSpPr/>
            <p:nvPr/>
          </p:nvSpPr>
          <p:spPr>
            <a:xfrm>
              <a:off x="-165748" y="3661683"/>
              <a:ext cx="2234" cy="10393"/>
            </a:xfrm>
            <a:custGeom>
              <a:avLst/>
              <a:gdLst/>
              <a:ahLst/>
              <a:cxnLst/>
              <a:rect l="l" t="t" r="r" b="b"/>
              <a:pathLst>
                <a:path w="49" h="228" extrusionOk="0">
                  <a:moveTo>
                    <a:pt x="23" y="1"/>
                  </a:moveTo>
                  <a:cubicBezTo>
                    <a:pt x="9" y="1"/>
                    <a:pt x="0" y="53"/>
                    <a:pt x="0" y="114"/>
                  </a:cubicBezTo>
                  <a:cubicBezTo>
                    <a:pt x="0" y="175"/>
                    <a:pt x="13" y="227"/>
                    <a:pt x="27" y="227"/>
                  </a:cubicBezTo>
                  <a:cubicBezTo>
                    <a:pt x="39" y="227"/>
                    <a:pt x="49" y="175"/>
                    <a:pt x="49" y="114"/>
                  </a:cubicBezTo>
                  <a:cubicBezTo>
                    <a:pt x="49" y="53"/>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45;p26">
              <a:extLst>
                <a:ext uri="{FF2B5EF4-FFF2-40B4-BE49-F238E27FC236}">
                  <a16:creationId xmlns:a16="http://schemas.microsoft.com/office/drawing/2014/main" id="{F35ACF7E-0535-4AA3-8155-9CDDEA85A855}"/>
                </a:ext>
              </a:extLst>
            </p:cNvPr>
            <p:cNvSpPr/>
            <p:nvPr/>
          </p:nvSpPr>
          <p:spPr>
            <a:xfrm>
              <a:off x="-165566" y="3682196"/>
              <a:ext cx="2234" cy="10211"/>
            </a:xfrm>
            <a:custGeom>
              <a:avLst/>
              <a:gdLst/>
              <a:ahLst/>
              <a:cxnLst/>
              <a:rect l="l" t="t" r="r" b="b"/>
              <a:pathLst>
                <a:path w="49" h="224" extrusionOk="0">
                  <a:moveTo>
                    <a:pt x="23" y="1"/>
                  </a:moveTo>
                  <a:cubicBezTo>
                    <a:pt x="9" y="1"/>
                    <a:pt x="1" y="53"/>
                    <a:pt x="1" y="114"/>
                  </a:cubicBezTo>
                  <a:cubicBezTo>
                    <a:pt x="1" y="176"/>
                    <a:pt x="9" y="223"/>
                    <a:pt x="23" y="223"/>
                  </a:cubicBezTo>
                  <a:cubicBezTo>
                    <a:pt x="35" y="223"/>
                    <a:pt x="49" y="176"/>
                    <a:pt x="49" y="114"/>
                  </a:cubicBezTo>
                  <a:cubicBezTo>
                    <a:pt x="49"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46;p26">
              <a:extLst>
                <a:ext uri="{FF2B5EF4-FFF2-40B4-BE49-F238E27FC236}">
                  <a16:creationId xmlns:a16="http://schemas.microsoft.com/office/drawing/2014/main" id="{36DD4EBA-FABA-4C28-ADC5-D234C312F89F}"/>
                </a:ext>
              </a:extLst>
            </p:cNvPr>
            <p:cNvSpPr/>
            <p:nvPr/>
          </p:nvSpPr>
          <p:spPr>
            <a:xfrm>
              <a:off x="-165383" y="3702709"/>
              <a:ext cx="2279" cy="10257"/>
            </a:xfrm>
            <a:custGeom>
              <a:avLst/>
              <a:gdLst/>
              <a:ahLst/>
              <a:cxnLst/>
              <a:rect l="l" t="t" r="r" b="b"/>
              <a:pathLst>
                <a:path w="50" h="225" extrusionOk="0">
                  <a:moveTo>
                    <a:pt x="23" y="1"/>
                  </a:moveTo>
                  <a:cubicBezTo>
                    <a:pt x="9" y="1"/>
                    <a:pt x="1" y="49"/>
                    <a:pt x="1" y="110"/>
                  </a:cubicBezTo>
                  <a:cubicBezTo>
                    <a:pt x="1" y="172"/>
                    <a:pt x="9" y="224"/>
                    <a:pt x="23" y="224"/>
                  </a:cubicBezTo>
                  <a:cubicBezTo>
                    <a:pt x="35" y="224"/>
                    <a:pt x="49" y="172"/>
                    <a:pt x="45" y="110"/>
                  </a:cubicBezTo>
                  <a:cubicBezTo>
                    <a:pt x="45"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47;p26">
              <a:extLst>
                <a:ext uri="{FF2B5EF4-FFF2-40B4-BE49-F238E27FC236}">
                  <a16:creationId xmlns:a16="http://schemas.microsoft.com/office/drawing/2014/main" id="{CD6E0B03-16C7-4747-8D23-0687AAC44373}"/>
                </a:ext>
              </a:extLst>
            </p:cNvPr>
            <p:cNvSpPr/>
            <p:nvPr/>
          </p:nvSpPr>
          <p:spPr>
            <a:xfrm>
              <a:off x="-165155" y="3723040"/>
              <a:ext cx="2234" cy="10439"/>
            </a:xfrm>
            <a:custGeom>
              <a:avLst/>
              <a:gdLst/>
              <a:ahLst/>
              <a:cxnLst/>
              <a:rect l="l" t="t" r="r" b="b"/>
              <a:pathLst>
                <a:path w="49" h="229" extrusionOk="0">
                  <a:moveTo>
                    <a:pt x="22" y="1"/>
                  </a:moveTo>
                  <a:cubicBezTo>
                    <a:pt x="10" y="1"/>
                    <a:pt x="0" y="53"/>
                    <a:pt x="0" y="114"/>
                  </a:cubicBezTo>
                  <a:cubicBezTo>
                    <a:pt x="0" y="176"/>
                    <a:pt x="14" y="228"/>
                    <a:pt x="22" y="228"/>
                  </a:cubicBezTo>
                  <a:cubicBezTo>
                    <a:pt x="36" y="224"/>
                    <a:pt x="48" y="176"/>
                    <a:pt x="48" y="114"/>
                  </a:cubicBezTo>
                  <a:cubicBezTo>
                    <a:pt x="44" y="53"/>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48;p26">
              <a:extLst>
                <a:ext uri="{FF2B5EF4-FFF2-40B4-BE49-F238E27FC236}">
                  <a16:creationId xmlns:a16="http://schemas.microsoft.com/office/drawing/2014/main" id="{BB43BD3F-486B-4602-9FAD-E86D453A86EE}"/>
                </a:ext>
              </a:extLst>
            </p:cNvPr>
            <p:cNvSpPr/>
            <p:nvPr/>
          </p:nvSpPr>
          <p:spPr>
            <a:xfrm>
              <a:off x="-164973" y="3743554"/>
              <a:ext cx="2234" cy="10211"/>
            </a:xfrm>
            <a:custGeom>
              <a:avLst/>
              <a:gdLst/>
              <a:ahLst/>
              <a:cxnLst/>
              <a:rect l="l" t="t" r="r" b="b"/>
              <a:pathLst>
                <a:path w="49" h="224" extrusionOk="0">
                  <a:moveTo>
                    <a:pt x="22" y="0"/>
                  </a:moveTo>
                  <a:cubicBezTo>
                    <a:pt x="10" y="0"/>
                    <a:pt x="0" y="49"/>
                    <a:pt x="0" y="115"/>
                  </a:cubicBezTo>
                  <a:cubicBezTo>
                    <a:pt x="0" y="176"/>
                    <a:pt x="14" y="224"/>
                    <a:pt x="26" y="224"/>
                  </a:cubicBezTo>
                  <a:cubicBezTo>
                    <a:pt x="40" y="224"/>
                    <a:pt x="49" y="176"/>
                    <a:pt x="49" y="110"/>
                  </a:cubicBezTo>
                  <a:cubicBezTo>
                    <a:pt x="49" y="49"/>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49;p26">
              <a:extLst>
                <a:ext uri="{FF2B5EF4-FFF2-40B4-BE49-F238E27FC236}">
                  <a16:creationId xmlns:a16="http://schemas.microsoft.com/office/drawing/2014/main" id="{CDFCC5DA-FCC4-4F1E-8EE8-CAC508D2AEB5}"/>
                </a:ext>
              </a:extLst>
            </p:cNvPr>
            <p:cNvSpPr/>
            <p:nvPr/>
          </p:nvSpPr>
          <p:spPr>
            <a:xfrm>
              <a:off x="-164745" y="3763884"/>
              <a:ext cx="2416" cy="10393"/>
            </a:xfrm>
            <a:custGeom>
              <a:avLst/>
              <a:gdLst/>
              <a:ahLst/>
              <a:cxnLst/>
              <a:rect l="l" t="t" r="r" b="b"/>
              <a:pathLst>
                <a:path w="53" h="228" extrusionOk="0">
                  <a:moveTo>
                    <a:pt x="27" y="0"/>
                  </a:moveTo>
                  <a:cubicBezTo>
                    <a:pt x="13" y="0"/>
                    <a:pt x="1" y="53"/>
                    <a:pt x="5" y="115"/>
                  </a:cubicBezTo>
                  <a:cubicBezTo>
                    <a:pt x="5" y="175"/>
                    <a:pt x="17" y="228"/>
                    <a:pt x="27" y="228"/>
                  </a:cubicBezTo>
                  <a:cubicBezTo>
                    <a:pt x="39" y="228"/>
                    <a:pt x="53" y="175"/>
                    <a:pt x="48" y="115"/>
                  </a:cubicBezTo>
                  <a:cubicBezTo>
                    <a:pt x="48" y="53"/>
                    <a:pt x="39" y="0"/>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50;p26">
              <a:extLst>
                <a:ext uri="{FF2B5EF4-FFF2-40B4-BE49-F238E27FC236}">
                  <a16:creationId xmlns:a16="http://schemas.microsoft.com/office/drawing/2014/main" id="{EC3CD717-CD8C-4AF6-840B-A9C7B81FFFA8}"/>
                </a:ext>
              </a:extLst>
            </p:cNvPr>
            <p:cNvSpPr/>
            <p:nvPr/>
          </p:nvSpPr>
          <p:spPr>
            <a:xfrm>
              <a:off x="-164380" y="3784398"/>
              <a:ext cx="2279" cy="10211"/>
            </a:xfrm>
            <a:custGeom>
              <a:avLst/>
              <a:gdLst/>
              <a:ahLst/>
              <a:cxnLst/>
              <a:rect l="l" t="t" r="r" b="b"/>
              <a:pathLst>
                <a:path w="50" h="224" extrusionOk="0">
                  <a:moveTo>
                    <a:pt x="23" y="0"/>
                  </a:moveTo>
                  <a:cubicBezTo>
                    <a:pt x="9" y="0"/>
                    <a:pt x="1" y="53"/>
                    <a:pt x="1" y="115"/>
                  </a:cubicBezTo>
                  <a:cubicBezTo>
                    <a:pt x="5" y="175"/>
                    <a:pt x="13" y="224"/>
                    <a:pt x="27" y="224"/>
                  </a:cubicBezTo>
                  <a:cubicBezTo>
                    <a:pt x="40" y="224"/>
                    <a:pt x="49" y="175"/>
                    <a:pt x="49" y="115"/>
                  </a:cubicBezTo>
                  <a:cubicBezTo>
                    <a:pt x="49" y="48"/>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51;p26">
              <a:extLst>
                <a:ext uri="{FF2B5EF4-FFF2-40B4-BE49-F238E27FC236}">
                  <a16:creationId xmlns:a16="http://schemas.microsoft.com/office/drawing/2014/main" id="{31FB73F2-7A1F-4C54-87A6-65B5B7A5FABC}"/>
                </a:ext>
              </a:extLst>
            </p:cNvPr>
            <p:cNvSpPr/>
            <p:nvPr/>
          </p:nvSpPr>
          <p:spPr>
            <a:xfrm>
              <a:off x="-163970" y="3804956"/>
              <a:ext cx="2234" cy="10165"/>
            </a:xfrm>
            <a:custGeom>
              <a:avLst/>
              <a:gdLst/>
              <a:ahLst/>
              <a:cxnLst/>
              <a:rect l="l" t="t" r="r" b="b"/>
              <a:pathLst>
                <a:path w="49" h="223" extrusionOk="0">
                  <a:moveTo>
                    <a:pt x="22" y="0"/>
                  </a:moveTo>
                  <a:cubicBezTo>
                    <a:pt x="10" y="0"/>
                    <a:pt x="0" y="47"/>
                    <a:pt x="0" y="109"/>
                  </a:cubicBezTo>
                  <a:cubicBezTo>
                    <a:pt x="4" y="174"/>
                    <a:pt x="14" y="223"/>
                    <a:pt x="27" y="223"/>
                  </a:cubicBezTo>
                  <a:cubicBezTo>
                    <a:pt x="40" y="223"/>
                    <a:pt x="49" y="170"/>
                    <a:pt x="49" y="109"/>
                  </a:cubicBezTo>
                  <a:cubicBezTo>
                    <a:pt x="49" y="47"/>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52;p26">
              <a:extLst>
                <a:ext uri="{FF2B5EF4-FFF2-40B4-BE49-F238E27FC236}">
                  <a16:creationId xmlns:a16="http://schemas.microsoft.com/office/drawing/2014/main" id="{B4EB1F99-BF09-453E-8F23-12040397CE12}"/>
                </a:ext>
              </a:extLst>
            </p:cNvPr>
            <p:cNvSpPr/>
            <p:nvPr/>
          </p:nvSpPr>
          <p:spPr>
            <a:xfrm>
              <a:off x="-163560" y="3825242"/>
              <a:ext cx="2462" cy="10393"/>
            </a:xfrm>
            <a:custGeom>
              <a:avLst/>
              <a:gdLst/>
              <a:ahLst/>
              <a:cxnLst/>
              <a:rect l="l" t="t" r="r" b="b"/>
              <a:pathLst>
                <a:path w="54" h="228" extrusionOk="0">
                  <a:moveTo>
                    <a:pt x="22" y="1"/>
                  </a:moveTo>
                  <a:cubicBezTo>
                    <a:pt x="9" y="1"/>
                    <a:pt x="1" y="53"/>
                    <a:pt x="5" y="114"/>
                  </a:cubicBezTo>
                  <a:cubicBezTo>
                    <a:pt x="5" y="175"/>
                    <a:pt x="18" y="227"/>
                    <a:pt x="31" y="227"/>
                  </a:cubicBezTo>
                  <a:cubicBezTo>
                    <a:pt x="44" y="223"/>
                    <a:pt x="53" y="175"/>
                    <a:pt x="48" y="114"/>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53;p26">
              <a:extLst>
                <a:ext uri="{FF2B5EF4-FFF2-40B4-BE49-F238E27FC236}">
                  <a16:creationId xmlns:a16="http://schemas.microsoft.com/office/drawing/2014/main" id="{60E27912-F9DB-4A66-BEF2-C4AFB18B6AA3}"/>
                </a:ext>
              </a:extLst>
            </p:cNvPr>
            <p:cNvSpPr/>
            <p:nvPr/>
          </p:nvSpPr>
          <p:spPr>
            <a:xfrm>
              <a:off x="-162967" y="3845755"/>
              <a:ext cx="2234" cy="10211"/>
            </a:xfrm>
            <a:custGeom>
              <a:avLst/>
              <a:gdLst/>
              <a:ahLst/>
              <a:cxnLst/>
              <a:rect l="l" t="t" r="r" b="b"/>
              <a:pathLst>
                <a:path w="49" h="224" extrusionOk="0">
                  <a:moveTo>
                    <a:pt x="22" y="1"/>
                  </a:moveTo>
                  <a:cubicBezTo>
                    <a:pt x="9" y="1"/>
                    <a:pt x="0" y="49"/>
                    <a:pt x="0" y="114"/>
                  </a:cubicBezTo>
                  <a:cubicBezTo>
                    <a:pt x="0" y="175"/>
                    <a:pt x="14" y="223"/>
                    <a:pt x="27" y="223"/>
                  </a:cubicBezTo>
                  <a:cubicBezTo>
                    <a:pt x="40" y="223"/>
                    <a:pt x="49" y="175"/>
                    <a:pt x="49" y="110"/>
                  </a:cubicBezTo>
                  <a:cubicBezTo>
                    <a:pt x="44"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54;p26">
              <a:extLst>
                <a:ext uri="{FF2B5EF4-FFF2-40B4-BE49-F238E27FC236}">
                  <a16:creationId xmlns:a16="http://schemas.microsoft.com/office/drawing/2014/main" id="{61520C47-2DF9-4B80-873B-651E9362F5B8}"/>
                </a:ext>
              </a:extLst>
            </p:cNvPr>
            <p:cNvSpPr/>
            <p:nvPr/>
          </p:nvSpPr>
          <p:spPr>
            <a:xfrm>
              <a:off x="-162603" y="3866086"/>
              <a:ext cx="2462" cy="10393"/>
            </a:xfrm>
            <a:custGeom>
              <a:avLst/>
              <a:gdLst/>
              <a:ahLst/>
              <a:cxnLst/>
              <a:rect l="l" t="t" r="r" b="b"/>
              <a:pathLst>
                <a:path w="54" h="228" extrusionOk="0">
                  <a:moveTo>
                    <a:pt x="23" y="1"/>
                  </a:moveTo>
                  <a:cubicBezTo>
                    <a:pt x="10" y="1"/>
                    <a:pt x="1" y="53"/>
                    <a:pt x="6" y="114"/>
                  </a:cubicBezTo>
                  <a:cubicBezTo>
                    <a:pt x="6" y="175"/>
                    <a:pt x="19" y="227"/>
                    <a:pt x="32" y="227"/>
                  </a:cubicBezTo>
                  <a:cubicBezTo>
                    <a:pt x="45" y="227"/>
                    <a:pt x="53" y="175"/>
                    <a:pt x="49" y="114"/>
                  </a:cubicBezTo>
                  <a:cubicBezTo>
                    <a:pt x="49" y="53"/>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55;p26">
              <a:extLst>
                <a:ext uri="{FF2B5EF4-FFF2-40B4-BE49-F238E27FC236}">
                  <a16:creationId xmlns:a16="http://schemas.microsoft.com/office/drawing/2014/main" id="{059CC5E4-8B02-4B96-BAD2-C5865CC751DE}"/>
                </a:ext>
              </a:extLst>
            </p:cNvPr>
            <p:cNvSpPr/>
            <p:nvPr/>
          </p:nvSpPr>
          <p:spPr>
            <a:xfrm>
              <a:off x="-161964" y="3886599"/>
              <a:ext cx="2234" cy="10165"/>
            </a:xfrm>
            <a:custGeom>
              <a:avLst/>
              <a:gdLst/>
              <a:ahLst/>
              <a:cxnLst/>
              <a:rect l="l" t="t" r="r" b="b"/>
              <a:pathLst>
                <a:path w="49" h="223" extrusionOk="0">
                  <a:moveTo>
                    <a:pt x="22" y="1"/>
                  </a:moveTo>
                  <a:cubicBezTo>
                    <a:pt x="9" y="1"/>
                    <a:pt x="0" y="53"/>
                    <a:pt x="0" y="114"/>
                  </a:cubicBezTo>
                  <a:cubicBezTo>
                    <a:pt x="5" y="176"/>
                    <a:pt x="13" y="223"/>
                    <a:pt x="27" y="223"/>
                  </a:cubicBezTo>
                  <a:cubicBezTo>
                    <a:pt x="39" y="223"/>
                    <a:pt x="49" y="176"/>
                    <a:pt x="49" y="114"/>
                  </a:cubicBezTo>
                  <a:cubicBezTo>
                    <a:pt x="49"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56;p26">
              <a:extLst>
                <a:ext uri="{FF2B5EF4-FFF2-40B4-BE49-F238E27FC236}">
                  <a16:creationId xmlns:a16="http://schemas.microsoft.com/office/drawing/2014/main" id="{213DDBBE-70D9-48E7-9F32-7C42130285B9}"/>
                </a:ext>
              </a:extLst>
            </p:cNvPr>
            <p:cNvSpPr/>
            <p:nvPr/>
          </p:nvSpPr>
          <p:spPr>
            <a:xfrm>
              <a:off x="-161417" y="3907112"/>
              <a:ext cx="2279" cy="10211"/>
            </a:xfrm>
            <a:custGeom>
              <a:avLst/>
              <a:gdLst/>
              <a:ahLst/>
              <a:cxnLst/>
              <a:rect l="l" t="t" r="r" b="b"/>
              <a:pathLst>
                <a:path w="50" h="224" extrusionOk="0">
                  <a:moveTo>
                    <a:pt x="24" y="0"/>
                  </a:moveTo>
                  <a:cubicBezTo>
                    <a:pt x="24" y="0"/>
                    <a:pt x="23" y="0"/>
                    <a:pt x="23" y="1"/>
                  </a:cubicBezTo>
                  <a:cubicBezTo>
                    <a:pt x="10" y="1"/>
                    <a:pt x="1" y="49"/>
                    <a:pt x="1" y="110"/>
                  </a:cubicBezTo>
                  <a:cubicBezTo>
                    <a:pt x="6" y="176"/>
                    <a:pt x="15" y="224"/>
                    <a:pt x="27" y="224"/>
                  </a:cubicBezTo>
                  <a:cubicBezTo>
                    <a:pt x="41" y="224"/>
                    <a:pt x="49" y="172"/>
                    <a:pt x="49" y="110"/>
                  </a:cubicBezTo>
                  <a:cubicBezTo>
                    <a:pt x="45" y="51"/>
                    <a:pt x="37"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57;p26">
              <a:extLst>
                <a:ext uri="{FF2B5EF4-FFF2-40B4-BE49-F238E27FC236}">
                  <a16:creationId xmlns:a16="http://schemas.microsoft.com/office/drawing/2014/main" id="{6E41CD2A-7C91-49B7-8B12-2EE6B385323C}"/>
                </a:ext>
              </a:extLst>
            </p:cNvPr>
            <p:cNvSpPr/>
            <p:nvPr/>
          </p:nvSpPr>
          <p:spPr>
            <a:xfrm>
              <a:off x="-160779" y="3927443"/>
              <a:ext cx="2234" cy="10211"/>
            </a:xfrm>
            <a:custGeom>
              <a:avLst/>
              <a:gdLst/>
              <a:ahLst/>
              <a:cxnLst/>
              <a:rect l="l" t="t" r="r" b="b"/>
              <a:pathLst>
                <a:path w="49" h="224" extrusionOk="0">
                  <a:moveTo>
                    <a:pt x="23" y="0"/>
                  </a:moveTo>
                  <a:cubicBezTo>
                    <a:pt x="9" y="0"/>
                    <a:pt x="1" y="53"/>
                    <a:pt x="1" y="114"/>
                  </a:cubicBezTo>
                  <a:cubicBezTo>
                    <a:pt x="5" y="173"/>
                    <a:pt x="13" y="224"/>
                    <a:pt x="25" y="224"/>
                  </a:cubicBezTo>
                  <a:cubicBezTo>
                    <a:pt x="26" y="224"/>
                    <a:pt x="26" y="224"/>
                    <a:pt x="27" y="224"/>
                  </a:cubicBezTo>
                  <a:cubicBezTo>
                    <a:pt x="39" y="224"/>
                    <a:pt x="49" y="175"/>
                    <a:pt x="49" y="114"/>
                  </a:cubicBezTo>
                  <a:cubicBezTo>
                    <a:pt x="45" y="49"/>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58;p26">
              <a:extLst>
                <a:ext uri="{FF2B5EF4-FFF2-40B4-BE49-F238E27FC236}">
                  <a16:creationId xmlns:a16="http://schemas.microsoft.com/office/drawing/2014/main" id="{6BAC7136-C35B-4AC7-AB5D-34C2338B67E9}"/>
                </a:ext>
              </a:extLst>
            </p:cNvPr>
            <p:cNvSpPr/>
            <p:nvPr/>
          </p:nvSpPr>
          <p:spPr>
            <a:xfrm>
              <a:off x="-160187" y="3947956"/>
              <a:ext cx="2234" cy="10211"/>
            </a:xfrm>
            <a:custGeom>
              <a:avLst/>
              <a:gdLst/>
              <a:ahLst/>
              <a:cxnLst/>
              <a:rect l="l" t="t" r="r" b="b"/>
              <a:pathLst>
                <a:path w="49" h="224" extrusionOk="0">
                  <a:moveTo>
                    <a:pt x="22" y="0"/>
                  </a:moveTo>
                  <a:cubicBezTo>
                    <a:pt x="10" y="0"/>
                    <a:pt x="0" y="49"/>
                    <a:pt x="0" y="115"/>
                  </a:cubicBezTo>
                  <a:cubicBezTo>
                    <a:pt x="5" y="175"/>
                    <a:pt x="18" y="224"/>
                    <a:pt x="26" y="224"/>
                  </a:cubicBezTo>
                  <a:cubicBezTo>
                    <a:pt x="40" y="224"/>
                    <a:pt x="48" y="171"/>
                    <a:pt x="48" y="109"/>
                  </a:cubicBezTo>
                  <a:cubicBezTo>
                    <a:pt x="48" y="49"/>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59;p26">
              <a:extLst>
                <a:ext uri="{FF2B5EF4-FFF2-40B4-BE49-F238E27FC236}">
                  <a16:creationId xmlns:a16="http://schemas.microsoft.com/office/drawing/2014/main" id="{2B6E4A10-FC11-41B2-A259-3EE4B229C0FC}"/>
                </a:ext>
              </a:extLst>
            </p:cNvPr>
            <p:cNvSpPr/>
            <p:nvPr/>
          </p:nvSpPr>
          <p:spPr>
            <a:xfrm>
              <a:off x="-159594" y="3968287"/>
              <a:ext cx="2462" cy="10393"/>
            </a:xfrm>
            <a:custGeom>
              <a:avLst/>
              <a:gdLst/>
              <a:ahLst/>
              <a:cxnLst/>
              <a:rect l="l" t="t" r="r" b="b"/>
              <a:pathLst>
                <a:path w="54" h="228" extrusionOk="0">
                  <a:moveTo>
                    <a:pt x="23" y="0"/>
                  </a:moveTo>
                  <a:cubicBezTo>
                    <a:pt x="9" y="0"/>
                    <a:pt x="1" y="52"/>
                    <a:pt x="5" y="114"/>
                  </a:cubicBezTo>
                  <a:cubicBezTo>
                    <a:pt x="5" y="175"/>
                    <a:pt x="19" y="228"/>
                    <a:pt x="31" y="228"/>
                  </a:cubicBezTo>
                  <a:cubicBezTo>
                    <a:pt x="45" y="223"/>
                    <a:pt x="53" y="175"/>
                    <a:pt x="49" y="114"/>
                  </a:cubicBezTo>
                  <a:cubicBezTo>
                    <a:pt x="49" y="52"/>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60;p26">
              <a:extLst>
                <a:ext uri="{FF2B5EF4-FFF2-40B4-BE49-F238E27FC236}">
                  <a16:creationId xmlns:a16="http://schemas.microsoft.com/office/drawing/2014/main" id="{FBF0F6F6-19EC-4691-A486-95A635AFB2B6}"/>
                </a:ext>
              </a:extLst>
            </p:cNvPr>
            <p:cNvSpPr/>
            <p:nvPr/>
          </p:nvSpPr>
          <p:spPr>
            <a:xfrm>
              <a:off x="-158773" y="3988755"/>
              <a:ext cx="2188" cy="10257"/>
            </a:xfrm>
            <a:custGeom>
              <a:avLst/>
              <a:gdLst/>
              <a:ahLst/>
              <a:cxnLst/>
              <a:rect l="l" t="t" r="r" b="b"/>
              <a:pathLst>
                <a:path w="48" h="225" extrusionOk="0">
                  <a:moveTo>
                    <a:pt x="17" y="1"/>
                  </a:moveTo>
                  <a:cubicBezTo>
                    <a:pt x="9" y="1"/>
                    <a:pt x="1" y="53"/>
                    <a:pt x="1" y="115"/>
                  </a:cubicBezTo>
                  <a:cubicBezTo>
                    <a:pt x="1" y="176"/>
                    <a:pt x="13" y="224"/>
                    <a:pt x="27" y="224"/>
                  </a:cubicBezTo>
                  <a:cubicBezTo>
                    <a:pt x="39" y="224"/>
                    <a:pt x="48" y="172"/>
                    <a:pt x="48" y="111"/>
                  </a:cubicBezTo>
                  <a:cubicBezTo>
                    <a:pt x="44" y="49"/>
                    <a:pt x="31" y="1"/>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1;p26">
              <a:extLst>
                <a:ext uri="{FF2B5EF4-FFF2-40B4-BE49-F238E27FC236}">
                  <a16:creationId xmlns:a16="http://schemas.microsoft.com/office/drawing/2014/main" id="{432B16C1-1C81-4E30-9DC2-C5378483671A}"/>
                </a:ext>
              </a:extLst>
            </p:cNvPr>
            <p:cNvSpPr/>
            <p:nvPr/>
          </p:nvSpPr>
          <p:spPr>
            <a:xfrm>
              <a:off x="-158181" y="4009086"/>
              <a:ext cx="2416" cy="10439"/>
            </a:xfrm>
            <a:custGeom>
              <a:avLst/>
              <a:gdLst/>
              <a:ahLst/>
              <a:cxnLst/>
              <a:rect l="l" t="t" r="r" b="b"/>
              <a:pathLst>
                <a:path w="53" h="229" extrusionOk="0">
                  <a:moveTo>
                    <a:pt x="22" y="1"/>
                  </a:moveTo>
                  <a:cubicBezTo>
                    <a:pt x="9" y="6"/>
                    <a:pt x="0" y="53"/>
                    <a:pt x="4" y="115"/>
                  </a:cubicBezTo>
                  <a:cubicBezTo>
                    <a:pt x="4" y="176"/>
                    <a:pt x="18" y="228"/>
                    <a:pt x="31" y="228"/>
                  </a:cubicBezTo>
                  <a:cubicBezTo>
                    <a:pt x="44" y="228"/>
                    <a:pt x="53" y="176"/>
                    <a:pt x="48" y="115"/>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62;p26">
              <a:extLst>
                <a:ext uri="{FF2B5EF4-FFF2-40B4-BE49-F238E27FC236}">
                  <a16:creationId xmlns:a16="http://schemas.microsoft.com/office/drawing/2014/main" id="{0A041965-19B8-4451-A558-4138D18F40F3}"/>
                </a:ext>
              </a:extLst>
            </p:cNvPr>
            <p:cNvSpPr/>
            <p:nvPr/>
          </p:nvSpPr>
          <p:spPr>
            <a:xfrm>
              <a:off x="-157360" y="4029645"/>
              <a:ext cx="2234" cy="10211"/>
            </a:xfrm>
            <a:custGeom>
              <a:avLst/>
              <a:gdLst/>
              <a:ahLst/>
              <a:cxnLst/>
              <a:rect l="l" t="t" r="r" b="b"/>
              <a:pathLst>
                <a:path w="49" h="224" extrusionOk="0">
                  <a:moveTo>
                    <a:pt x="22" y="1"/>
                  </a:moveTo>
                  <a:cubicBezTo>
                    <a:pt x="8" y="1"/>
                    <a:pt x="0" y="53"/>
                    <a:pt x="0" y="114"/>
                  </a:cubicBezTo>
                  <a:cubicBezTo>
                    <a:pt x="4" y="175"/>
                    <a:pt x="13" y="223"/>
                    <a:pt x="26" y="223"/>
                  </a:cubicBezTo>
                  <a:cubicBezTo>
                    <a:pt x="39" y="223"/>
                    <a:pt x="48" y="175"/>
                    <a:pt x="48" y="110"/>
                  </a:cubicBezTo>
                  <a:cubicBezTo>
                    <a:pt x="43" y="48"/>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3;p26">
              <a:extLst>
                <a:ext uri="{FF2B5EF4-FFF2-40B4-BE49-F238E27FC236}">
                  <a16:creationId xmlns:a16="http://schemas.microsoft.com/office/drawing/2014/main" id="{42E4B886-12AE-4693-9627-4BB36715AEA4}"/>
                </a:ext>
              </a:extLst>
            </p:cNvPr>
            <p:cNvSpPr/>
            <p:nvPr/>
          </p:nvSpPr>
          <p:spPr>
            <a:xfrm>
              <a:off x="-156813" y="4050158"/>
              <a:ext cx="2462" cy="10211"/>
            </a:xfrm>
            <a:custGeom>
              <a:avLst/>
              <a:gdLst/>
              <a:ahLst/>
              <a:cxnLst/>
              <a:rect l="l" t="t" r="r" b="b"/>
              <a:pathLst>
                <a:path w="54" h="224" extrusionOk="0">
                  <a:moveTo>
                    <a:pt x="24" y="0"/>
                  </a:moveTo>
                  <a:cubicBezTo>
                    <a:pt x="24" y="0"/>
                    <a:pt x="23" y="1"/>
                    <a:pt x="23" y="1"/>
                  </a:cubicBezTo>
                  <a:cubicBezTo>
                    <a:pt x="10" y="1"/>
                    <a:pt x="1" y="49"/>
                    <a:pt x="5" y="110"/>
                  </a:cubicBezTo>
                  <a:cubicBezTo>
                    <a:pt x="5" y="175"/>
                    <a:pt x="18" y="223"/>
                    <a:pt x="31" y="223"/>
                  </a:cubicBezTo>
                  <a:cubicBezTo>
                    <a:pt x="45" y="223"/>
                    <a:pt x="53" y="171"/>
                    <a:pt x="53" y="110"/>
                  </a:cubicBezTo>
                  <a:cubicBezTo>
                    <a:pt x="49" y="51"/>
                    <a:pt x="37"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64;p26">
              <a:extLst>
                <a:ext uri="{FF2B5EF4-FFF2-40B4-BE49-F238E27FC236}">
                  <a16:creationId xmlns:a16="http://schemas.microsoft.com/office/drawing/2014/main" id="{657BE889-63C5-4DC5-AF77-B17B03E47D4F}"/>
                </a:ext>
              </a:extLst>
            </p:cNvPr>
            <p:cNvSpPr/>
            <p:nvPr/>
          </p:nvSpPr>
          <p:spPr>
            <a:xfrm>
              <a:off x="-155993" y="4070489"/>
              <a:ext cx="2416" cy="10165"/>
            </a:xfrm>
            <a:custGeom>
              <a:avLst/>
              <a:gdLst/>
              <a:ahLst/>
              <a:cxnLst/>
              <a:rect l="l" t="t" r="r" b="b"/>
              <a:pathLst>
                <a:path w="53" h="223" extrusionOk="0">
                  <a:moveTo>
                    <a:pt x="22" y="0"/>
                  </a:moveTo>
                  <a:cubicBezTo>
                    <a:pt x="9" y="0"/>
                    <a:pt x="0" y="53"/>
                    <a:pt x="5" y="114"/>
                  </a:cubicBezTo>
                  <a:cubicBezTo>
                    <a:pt x="5" y="175"/>
                    <a:pt x="18" y="223"/>
                    <a:pt x="31" y="223"/>
                  </a:cubicBezTo>
                  <a:cubicBezTo>
                    <a:pt x="44" y="223"/>
                    <a:pt x="53" y="175"/>
                    <a:pt x="49" y="114"/>
                  </a:cubicBezTo>
                  <a:cubicBezTo>
                    <a:pt x="49" y="49"/>
                    <a:pt x="35"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65;p26">
              <a:extLst>
                <a:ext uri="{FF2B5EF4-FFF2-40B4-BE49-F238E27FC236}">
                  <a16:creationId xmlns:a16="http://schemas.microsoft.com/office/drawing/2014/main" id="{5A71EF2C-451E-45D2-8580-76BC07BA8E4B}"/>
                </a:ext>
              </a:extLst>
            </p:cNvPr>
            <p:cNvSpPr/>
            <p:nvPr/>
          </p:nvSpPr>
          <p:spPr>
            <a:xfrm>
              <a:off x="-155172" y="4091002"/>
              <a:ext cx="2416" cy="10165"/>
            </a:xfrm>
            <a:custGeom>
              <a:avLst/>
              <a:gdLst/>
              <a:ahLst/>
              <a:cxnLst/>
              <a:rect l="l" t="t" r="r" b="b"/>
              <a:pathLst>
                <a:path w="53" h="223" extrusionOk="0">
                  <a:moveTo>
                    <a:pt x="21" y="0"/>
                  </a:moveTo>
                  <a:cubicBezTo>
                    <a:pt x="9" y="0"/>
                    <a:pt x="0" y="49"/>
                    <a:pt x="0" y="109"/>
                  </a:cubicBezTo>
                  <a:cubicBezTo>
                    <a:pt x="4" y="176"/>
                    <a:pt x="17" y="223"/>
                    <a:pt x="31" y="223"/>
                  </a:cubicBezTo>
                  <a:cubicBezTo>
                    <a:pt x="43" y="223"/>
                    <a:pt x="53" y="170"/>
                    <a:pt x="47" y="109"/>
                  </a:cubicBezTo>
                  <a:cubicBezTo>
                    <a:pt x="47" y="49"/>
                    <a:pt x="3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6;p26">
              <a:extLst>
                <a:ext uri="{FF2B5EF4-FFF2-40B4-BE49-F238E27FC236}">
                  <a16:creationId xmlns:a16="http://schemas.microsoft.com/office/drawing/2014/main" id="{CB547BFA-1937-4853-96E9-F289463712C9}"/>
                </a:ext>
              </a:extLst>
            </p:cNvPr>
            <p:cNvSpPr/>
            <p:nvPr/>
          </p:nvSpPr>
          <p:spPr>
            <a:xfrm>
              <a:off x="-154397" y="4111333"/>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29" y="223"/>
                    <a:pt x="30" y="223"/>
                    <a:pt x="30" y="222"/>
                  </a:cubicBezTo>
                  <a:cubicBezTo>
                    <a:pt x="44" y="222"/>
                    <a:pt x="52" y="175"/>
                    <a:pt x="48" y="113"/>
                  </a:cubicBezTo>
                  <a:cubicBezTo>
                    <a:pt x="48"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7;p26">
              <a:extLst>
                <a:ext uri="{FF2B5EF4-FFF2-40B4-BE49-F238E27FC236}">
                  <a16:creationId xmlns:a16="http://schemas.microsoft.com/office/drawing/2014/main" id="{3B0414EB-E5A3-4BCF-92BF-C550EA8A6B14}"/>
                </a:ext>
              </a:extLst>
            </p:cNvPr>
            <p:cNvSpPr/>
            <p:nvPr/>
          </p:nvSpPr>
          <p:spPr>
            <a:xfrm>
              <a:off x="-153622" y="4131846"/>
              <a:ext cx="2462" cy="10211"/>
            </a:xfrm>
            <a:custGeom>
              <a:avLst/>
              <a:gdLst/>
              <a:ahLst/>
              <a:cxnLst/>
              <a:rect l="l" t="t" r="r" b="b"/>
              <a:pathLst>
                <a:path w="54" h="224" extrusionOk="0">
                  <a:moveTo>
                    <a:pt x="23" y="0"/>
                  </a:moveTo>
                  <a:cubicBezTo>
                    <a:pt x="9" y="0"/>
                    <a:pt x="1" y="48"/>
                    <a:pt x="1" y="113"/>
                  </a:cubicBezTo>
                  <a:cubicBezTo>
                    <a:pt x="5" y="175"/>
                    <a:pt x="19" y="223"/>
                    <a:pt x="31" y="223"/>
                  </a:cubicBezTo>
                  <a:cubicBezTo>
                    <a:pt x="45" y="223"/>
                    <a:pt x="53" y="171"/>
                    <a:pt x="49" y="109"/>
                  </a:cubicBezTo>
                  <a:cubicBezTo>
                    <a:pt x="45" y="48"/>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68;p26">
              <a:extLst>
                <a:ext uri="{FF2B5EF4-FFF2-40B4-BE49-F238E27FC236}">
                  <a16:creationId xmlns:a16="http://schemas.microsoft.com/office/drawing/2014/main" id="{516427CD-97D4-4B10-9B25-A29886EAF06C}"/>
                </a:ext>
              </a:extLst>
            </p:cNvPr>
            <p:cNvSpPr/>
            <p:nvPr/>
          </p:nvSpPr>
          <p:spPr>
            <a:xfrm>
              <a:off x="-152802" y="4152131"/>
              <a:ext cx="2462" cy="10439"/>
            </a:xfrm>
            <a:custGeom>
              <a:avLst/>
              <a:gdLst/>
              <a:ahLst/>
              <a:cxnLst/>
              <a:rect l="l" t="t" r="r" b="b"/>
              <a:pathLst>
                <a:path w="54" h="229" extrusionOk="0">
                  <a:moveTo>
                    <a:pt x="22" y="1"/>
                  </a:moveTo>
                  <a:cubicBezTo>
                    <a:pt x="9" y="1"/>
                    <a:pt x="1" y="53"/>
                    <a:pt x="1" y="114"/>
                  </a:cubicBezTo>
                  <a:cubicBezTo>
                    <a:pt x="5" y="176"/>
                    <a:pt x="17" y="228"/>
                    <a:pt x="31" y="228"/>
                  </a:cubicBezTo>
                  <a:cubicBezTo>
                    <a:pt x="44" y="224"/>
                    <a:pt x="53" y="176"/>
                    <a:pt x="48" y="114"/>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9;p26">
              <a:extLst>
                <a:ext uri="{FF2B5EF4-FFF2-40B4-BE49-F238E27FC236}">
                  <a16:creationId xmlns:a16="http://schemas.microsoft.com/office/drawing/2014/main" id="{14DB40DC-0C3A-42CC-B2B8-08A7C5CE84EA}"/>
                </a:ext>
              </a:extLst>
            </p:cNvPr>
            <p:cNvSpPr/>
            <p:nvPr/>
          </p:nvSpPr>
          <p:spPr>
            <a:xfrm>
              <a:off x="-152027" y="4172645"/>
              <a:ext cx="2416" cy="10257"/>
            </a:xfrm>
            <a:custGeom>
              <a:avLst/>
              <a:gdLst/>
              <a:ahLst/>
              <a:cxnLst/>
              <a:rect l="l" t="t" r="r" b="b"/>
              <a:pathLst>
                <a:path w="53" h="225" extrusionOk="0">
                  <a:moveTo>
                    <a:pt x="23" y="1"/>
                  </a:moveTo>
                  <a:cubicBezTo>
                    <a:pt x="10" y="1"/>
                    <a:pt x="0" y="49"/>
                    <a:pt x="0" y="115"/>
                  </a:cubicBezTo>
                  <a:cubicBezTo>
                    <a:pt x="5" y="176"/>
                    <a:pt x="18"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70;p26">
              <a:extLst>
                <a:ext uri="{FF2B5EF4-FFF2-40B4-BE49-F238E27FC236}">
                  <a16:creationId xmlns:a16="http://schemas.microsoft.com/office/drawing/2014/main" id="{E95D2293-B76E-4ACB-9DB4-E11F3E14E0F0}"/>
                </a:ext>
              </a:extLst>
            </p:cNvPr>
            <p:cNvSpPr/>
            <p:nvPr/>
          </p:nvSpPr>
          <p:spPr>
            <a:xfrm>
              <a:off x="-151206" y="4192976"/>
              <a:ext cx="2416" cy="10439"/>
            </a:xfrm>
            <a:custGeom>
              <a:avLst/>
              <a:gdLst/>
              <a:ahLst/>
              <a:cxnLst/>
              <a:rect l="l" t="t" r="r" b="b"/>
              <a:pathLst>
                <a:path w="53" h="229" extrusionOk="0">
                  <a:moveTo>
                    <a:pt x="22" y="1"/>
                  </a:moveTo>
                  <a:cubicBezTo>
                    <a:pt x="9" y="1"/>
                    <a:pt x="0" y="53"/>
                    <a:pt x="0" y="115"/>
                  </a:cubicBezTo>
                  <a:cubicBezTo>
                    <a:pt x="5" y="176"/>
                    <a:pt x="18" y="228"/>
                    <a:pt x="31" y="228"/>
                  </a:cubicBezTo>
                  <a:cubicBezTo>
                    <a:pt x="44" y="224"/>
                    <a:pt x="53" y="176"/>
                    <a:pt x="49" y="115"/>
                  </a:cubicBezTo>
                  <a:cubicBezTo>
                    <a:pt x="49"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71;p26">
              <a:extLst>
                <a:ext uri="{FF2B5EF4-FFF2-40B4-BE49-F238E27FC236}">
                  <a16:creationId xmlns:a16="http://schemas.microsoft.com/office/drawing/2014/main" id="{FE115F7E-12A1-4824-B249-C652DF6F02FA}"/>
                </a:ext>
              </a:extLst>
            </p:cNvPr>
            <p:cNvSpPr/>
            <p:nvPr/>
          </p:nvSpPr>
          <p:spPr>
            <a:xfrm>
              <a:off x="-150386" y="4213489"/>
              <a:ext cx="2416" cy="10211"/>
            </a:xfrm>
            <a:custGeom>
              <a:avLst/>
              <a:gdLst/>
              <a:ahLst/>
              <a:cxnLst/>
              <a:rect l="l" t="t" r="r" b="b"/>
              <a:pathLst>
                <a:path w="53" h="224" extrusionOk="0">
                  <a:moveTo>
                    <a:pt x="21" y="0"/>
                  </a:moveTo>
                  <a:cubicBezTo>
                    <a:pt x="9" y="0"/>
                    <a:pt x="0" y="53"/>
                    <a:pt x="4" y="115"/>
                  </a:cubicBezTo>
                  <a:cubicBezTo>
                    <a:pt x="4" y="176"/>
                    <a:pt x="17" y="224"/>
                    <a:pt x="31" y="224"/>
                  </a:cubicBezTo>
                  <a:cubicBezTo>
                    <a:pt x="43" y="224"/>
                    <a:pt x="53" y="171"/>
                    <a:pt x="47" y="111"/>
                  </a:cubicBezTo>
                  <a:cubicBezTo>
                    <a:pt x="47" y="49"/>
                    <a:pt x="3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72;p26">
              <a:extLst>
                <a:ext uri="{FF2B5EF4-FFF2-40B4-BE49-F238E27FC236}">
                  <a16:creationId xmlns:a16="http://schemas.microsoft.com/office/drawing/2014/main" id="{DAE7ECDA-9632-414B-80CA-DEFE60C178B0}"/>
                </a:ext>
              </a:extLst>
            </p:cNvPr>
            <p:cNvSpPr/>
            <p:nvPr/>
          </p:nvSpPr>
          <p:spPr>
            <a:xfrm>
              <a:off x="-149656" y="4233820"/>
              <a:ext cx="2462" cy="10393"/>
            </a:xfrm>
            <a:custGeom>
              <a:avLst/>
              <a:gdLst/>
              <a:ahLst/>
              <a:cxnLst/>
              <a:rect l="l" t="t" r="r" b="b"/>
              <a:pathLst>
                <a:path w="54" h="228" extrusionOk="0">
                  <a:moveTo>
                    <a:pt x="23" y="0"/>
                  </a:moveTo>
                  <a:cubicBezTo>
                    <a:pt x="10" y="5"/>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73;p26">
              <a:extLst>
                <a:ext uri="{FF2B5EF4-FFF2-40B4-BE49-F238E27FC236}">
                  <a16:creationId xmlns:a16="http://schemas.microsoft.com/office/drawing/2014/main" id="{162FE5E7-8E92-4280-B668-FCFF8B061E6C}"/>
                </a:ext>
              </a:extLst>
            </p:cNvPr>
            <p:cNvSpPr/>
            <p:nvPr/>
          </p:nvSpPr>
          <p:spPr>
            <a:xfrm>
              <a:off x="-148836" y="4254378"/>
              <a:ext cx="2462" cy="10165"/>
            </a:xfrm>
            <a:custGeom>
              <a:avLst/>
              <a:gdLst/>
              <a:ahLst/>
              <a:cxnLst/>
              <a:rect l="l" t="t" r="r" b="b"/>
              <a:pathLst>
                <a:path w="54" h="223" extrusionOk="0">
                  <a:moveTo>
                    <a:pt x="23" y="0"/>
                  </a:moveTo>
                  <a:cubicBezTo>
                    <a:pt x="9" y="0"/>
                    <a:pt x="1" y="53"/>
                    <a:pt x="5" y="114"/>
                  </a:cubicBezTo>
                  <a:cubicBezTo>
                    <a:pt x="5" y="174"/>
                    <a:pt x="19" y="223"/>
                    <a:pt x="31" y="223"/>
                  </a:cubicBezTo>
                  <a:cubicBezTo>
                    <a:pt x="45" y="223"/>
                    <a:pt x="53" y="174"/>
                    <a:pt x="49" y="109"/>
                  </a:cubicBezTo>
                  <a:cubicBezTo>
                    <a:pt x="49" y="47"/>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74;p26">
              <a:extLst>
                <a:ext uri="{FF2B5EF4-FFF2-40B4-BE49-F238E27FC236}">
                  <a16:creationId xmlns:a16="http://schemas.microsoft.com/office/drawing/2014/main" id="{6FF40809-8F66-477F-9878-465712D08A89}"/>
                </a:ext>
              </a:extLst>
            </p:cNvPr>
            <p:cNvSpPr/>
            <p:nvPr/>
          </p:nvSpPr>
          <p:spPr>
            <a:xfrm>
              <a:off x="-148015" y="4274846"/>
              <a:ext cx="2462" cy="10211"/>
            </a:xfrm>
            <a:custGeom>
              <a:avLst/>
              <a:gdLst/>
              <a:ahLst/>
              <a:cxnLst/>
              <a:rect l="l" t="t" r="r" b="b"/>
              <a:pathLst>
                <a:path w="54" h="224" extrusionOk="0">
                  <a:moveTo>
                    <a:pt x="23" y="1"/>
                  </a:moveTo>
                  <a:cubicBezTo>
                    <a:pt x="23" y="1"/>
                    <a:pt x="22" y="1"/>
                    <a:pt x="22" y="1"/>
                  </a:cubicBezTo>
                  <a:cubicBezTo>
                    <a:pt x="9" y="1"/>
                    <a:pt x="1" y="49"/>
                    <a:pt x="5" y="110"/>
                  </a:cubicBezTo>
                  <a:cubicBezTo>
                    <a:pt x="5" y="175"/>
                    <a:pt x="17" y="224"/>
                    <a:pt x="31" y="224"/>
                  </a:cubicBezTo>
                  <a:cubicBezTo>
                    <a:pt x="44" y="224"/>
                    <a:pt x="53" y="171"/>
                    <a:pt x="48" y="110"/>
                  </a:cubicBezTo>
                  <a:cubicBezTo>
                    <a:pt x="48" y="52"/>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75;p26">
              <a:extLst>
                <a:ext uri="{FF2B5EF4-FFF2-40B4-BE49-F238E27FC236}">
                  <a16:creationId xmlns:a16="http://schemas.microsoft.com/office/drawing/2014/main" id="{31D3BAC8-4015-4E69-9815-B2E3384B3612}"/>
                </a:ext>
              </a:extLst>
            </p:cNvPr>
            <p:cNvSpPr/>
            <p:nvPr/>
          </p:nvSpPr>
          <p:spPr>
            <a:xfrm>
              <a:off x="-147240" y="4295177"/>
              <a:ext cx="2416" cy="10211"/>
            </a:xfrm>
            <a:custGeom>
              <a:avLst/>
              <a:gdLst/>
              <a:ahLst/>
              <a:cxnLst/>
              <a:rect l="l" t="t" r="r" b="b"/>
              <a:pathLst>
                <a:path w="53" h="224" extrusionOk="0">
                  <a:moveTo>
                    <a:pt x="22" y="1"/>
                  </a:moveTo>
                  <a:cubicBezTo>
                    <a:pt x="10" y="1"/>
                    <a:pt x="0" y="53"/>
                    <a:pt x="5" y="114"/>
                  </a:cubicBezTo>
                  <a:cubicBezTo>
                    <a:pt x="5" y="175"/>
                    <a:pt x="18" y="223"/>
                    <a:pt x="31" y="223"/>
                  </a:cubicBezTo>
                  <a:cubicBezTo>
                    <a:pt x="44" y="223"/>
                    <a:pt x="53" y="175"/>
                    <a:pt x="49" y="110"/>
                  </a:cubicBezTo>
                  <a:cubicBezTo>
                    <a:pt x="49" y="49"/>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76;p26">
              <a:extLst>
                <a:ext uri="{FF2B5EF4-FFF2-40B4-BE49-F238E27FC236}">
                  <a16:creationId xmlns:a16="http://schemas.microsoft.com/office/drawing/2014/main" id="{966104DF-6C70-4C0F-9F15-AB23C4ABA985}"/>
                </a:ext>
              </a:extLst>
            </p:cNvPr>
            <p:cNvSpPr/>
            <p:nvPr/>
          </p:nvSpPr>
          <p:spPr>
            <a:xfrm>
              <a:off x="-146420" y="4315690"/>
              <a:ext cx="2416" cy="10211"/>
            </a:xfrm>
            <a:custGeom>
              <a:avLst/>
              <a:gdLst/>
              <a:ahLst/>
              <a:cxnLst/>
              <a:rect l="l" t="t" r="r" b="b"/>
              <a:pathLst>
                <a:path w="53" h="224" extrusionOk="0">
                  <a:moveTo>
                    <a:pt x="24" y="1"/>
                  </a:moveTo>
                  <a:cubicBezTo>
                    <a:pt x="23" y="1"/>
                    <a:pt x="23" y="1"/>
                    <a:pt x="22" y="1"/>
                  </a:cubicBezTo>
                  <a:cubicBezTo>
                    <a:pt x="9" y="1"/>
                    <a:pt x="0" y="49"/>
                    <a:pt x="4" y="110"/>
                  </a:cubicBezTo>
                  <a:cubicBezTo>
                    <a:pt x="4" y="176"/>
                    <a:pt x="18" y="223"/>
                    <a:pt x="31" y="223"/>
                  </a:cubicBezTo>
                  <a:cubicBezTo>
                    <a:pt x="44" y="223"/>
                    <a:pt x="53" y="171"/>
                    <a:pt x="48" y="110"/>
                  </a:cubicBezTo>
                  <a:cubicBezTo>
                    <a:pt x="48" y="51"/>
                    <a:pt x="36" y="1"/>
                    <a:pt x="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77;p26">
              <a:extLst>
                <a:ext uri="{FF2B5EF4-FFF2-40B4-BE49-F238E27FC236}">
                  <a16:creationId xmlns:a16="http://schemas.microsoft.com/office/drawing/2014/main" id="{ACC4E3A5-C2F4-4436-B78D-877F566B9150}"/>
                </a:ext>
              </a:extLst>
            </p:cNvPr>
            <p:cNvSpPr/>
            <p:nvPr/>
          </p:nvSpPr>
          <p:spPr>
            <a:xfrm>
              <a:off x="-145599" y="4336021"/>
              <a:ext cx="2416" cy="10211"/>
            </a:xfrm>
            <a:custGeom>
              <a:avLst/>
              <a:gdLst/>
              <a:ahLst/>
              <a:cxnLst/>
              <a:rect l="l" t="t" r="r" b="b"/>
              <a:pathLst>
                <a:path w="53" h="224" extrusionOk="0">
                  <a:moveTo>
                    <a:pt x="21" y="1"/>
                  </a:moveTo>
                  <a:cubicBezTo>
                    <a:pt x="8" y="1"/>
                    <a:pt x="0" y="53"/>
                    <a:pt x="4" y="114"/>
                  </a:cubicBezTo>
                  <a:cubicBezTo>
                    <a:pt x="4" y="173"/>
                    <a:pt x="16" y="223"/>
                    <a:pt x="29" y="223"/>
                  </a:cubicBezTo>
                  <a:cubicBezTo>
                    <a:pt x="29" y="223"/>
                    <a:pt x="30" y="223"/>
                    <a:pt x="30" y="223"/>
                  </a:cubicBezTo>
                  <a:cubicBezTo>
                    <a:pt x="43" y="223"/>
                    <a:pt x="52" y="176"/>
                    <a:pt x="47" y="114"/>
                  </a:cubicBezTo>
                  <a:cubicBezTo>
                    <a:pt x="47" y="49"/>
                    <a:pt x="35" y="1"/>
                    <a:pt x="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78;p26">
              <a:extLst>
                <a:ext uri="{FF2B5EF4-FFF2-40B4-BE49-F238E27FC236}">
                  <a16:creationId xmlns:a16="http://schemas.microsoft.com/office/drawing/2014/main" id="{827BAD8D-FDCC-44B6-9FBC-EA0B3853EB07}"/>
                </a:ext>
              </a:extLst>
            </p:cNvPr>
            <p:cNvSpPr/>
            <p:nvPr/>
          </p:nvSpPr>
          <p:spPr>
            <a:xfrm>
              <a:off x="-144870" y="4356534"/>
              <a:ext cx="2462" cy="10257"/>
            </a:xfrm>
            <a:custGeom>
              <a:avLst/>
              <a:gdLst/>
              <a:ahLst/>
              <a:cxnLst/>
              <a:rect l="l" t="t" r="r" b="b"/>
              <a:pathLst>
                <a:path w="54" h="225" extrusionOk="0">
                  <a:moveTo>
                    <a:pt x="23" y="1"/>
                  </a:moveTo>
                  <a:cubicBezTo>
                    <a:pt x="10" y="1"/>
                    <a:pt x="1" y="49"/>
                    <a:pt x="5" y="114"/>
                  </a:cubicBezTo>
                  <a:cubicBezTo>
                    <a:pt x="5" y="176"/>
                    <a:pt x="19"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79;p26">
              <a:extLst>
                <a:ext uri="{FF2B5EF4-FFF2-40B4-BE49-F238E27FC236}">
                  <a16:creationId xmlns:a16="http://schemas.microsoft.com/office/drawing/2014/main" id="{5EE54D0C-DEF0-4B5A-9E40-6419F3836131}"/>
                </a:ext>
              </a:extLst>
            </p:cNvPr>
            <p:cNvSpPr/>
            <p:nvPr/>
          </p:nvSpPr>
          <p:spPr>
            <a:xfrm>
              <a:off x="-144049" y="4376865"/>
              <a:ext cx="2462" cy="10393"/>
            </a:xfrm>
            <a:custGeom>
              <a:avLst/>
              <a:gdLst/>
              <a:ahLst/>
              <a:cxnLst/>
              <a:rect l="l" t="t" r="r" b="b"/>
              <a:pathLst>
                <a:path w="54" h="228" extrusionOk="0">
                  <a:moveTo>
                    <a:pt x="23" y="0"/>
                  </a:moveTo>
                  <a:cubicBezTo>
                    <a:pt x="9" y="0"/>
                    <a:pt x="1" y="53"/>
                    <a:pt x="1" y="114"/>
                  </a:cubicBezTo>
                  <a:cubicBezTo>
                    <a:pt x="5" y="176"/>
                    <a:pt x="18" y="228"/>
                    <a:pt x="31" y="228"/>
                  </a:cubicBezTo>
                  <a:cubicBezTo>
                    <a:pt x="45" y="224"/>
                    <a:pt x="53" y="176"/>
                    <a:pt x="49" y="114"/>
                  </a:cubicBezTo>
                  <a:cubicBezTo>
                    <a:pt x="45" y="53"/>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80;p26">
              <a:extLst>
                <a:ext uri="{FF2B5EF4-FFF2-40B4-BE49-F238E27FC236}">
                  <a16:creationId xmlns:a16="http://schemas.microsoft.com/office/drawing/2014/main" id="{4EDA7599-5382-46EA-BF8F-4832D6C4602D}"/>
                </a:ext>
              </a:extLst>
            </p:cNvPr>
            <p:cNvSpPr/>
            <p:nvPr/>
          </p:nvSpPr>
          <p:spPr>
            <a:xfrm>
              <a:off x="-143229" y="4397378"/>
              <a:ext cx="2188" cy="10211"/>
            </a:xfrm>
            <a:custGeom>
              <a:avLst/>
              <a:gdLst/>
              <a:ahLst/>
              <a:cxnLst/>
              <a:rect l="l" t="t" r="r" b="b"/>
              <a:pathLst>
                <a:path w="48" h="224" extrusionOk="0">
                  <a:moveTo>
                    <a:pt x="17" y="0"/>
                  </a:moveTo>
                  <a:cubicBezTo>
                    <a:pt x="9" y="0"/>
                    <a:pt x="0" y="49"/>
                    <a:pt x="0" y="115"/>
                  </a:cubicBezTo>
                  <a:cubicBezTo>
                    <a:pt x="5" y="175"/>
                    <a:pt x="13" y="224"/>
                    <a:pt x="27" y="224"/>
                  </a:cubicBezTo>
                  <a:cubicBezTo>
                    <a:pt x="39" y="224"/>
                    <a:pt x="48" y="171"/>
                    <a:pt x="48" y="109"/>
                  </a:cubicBezTo>
                  <a:cubicBezTo>
                    <a:pt x="43" y="49"/>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81;p26">
              <a:extLst>
                <a:ext uri="{FF2B5EF4-FFF2-40B4-BE49-F238E27FC236}">
                  <a16:creationId xmlns:a16="http://schemas.microsoft.com/office/drawing/2014/main" id="{123BF16F-0758-47A4-83B7-1C68987FE9ED}"/>
                </a:ext>
              </a:extLst>
            </p:cNvPr>
            <p:cNvSpPr/>
            <p:nvPr/>
          </p:nvSpPr>
          <p:spPr>
            <a:xfrm>
              <a:off x="-142636" y="4417892"/>
              <a:ext cx="2416" cy="10211"/>
            </a:xfrm>
            <a:custGeom>
              <a:avLst/>
              <a:gdLst/>
              <a:ahLst/>
              <a:cxnLst/>
              <a:rect l="l" t="t" r="r" b="b"/>
              <a:pathLst>
                <a:path w="53" h="224" extrusionOk="0">
                  <a:moveTo>
                    <a:pt x="24" y="0"/>
                  </a:moveTo>
                  <a:cubicBezTo>
                    <a:pt x="23" y="0"/>
                    <a:pt x="23" y="0"/>
                    <a:pt x="22" y="0"/>
                  </a:cubicBezTo>
                  <a:cubicBezTo>
                    <a:pt x="8" y="0"/>
                    <a:pt x="0" y="49"/>
                    <a:pt x="4" y="110"/>
                  </a:cubicBezTo>
                  <a:cubicBezTo>
                    <a:pt x="4" y="175"/>
                    <a:pt x="18" y="224"/>
                    <a:pt x="30" y="224"/>
                  </a:cubicBezTo>
                  <a:cubicBezTo>
                    <a:pt x="44" y="224"/>
                    <a:pt x="53" y="171"/>
                    <a:pt x="48" y="110"/>
                  </a:cubicBezTo>
                  <a:cubicBezTo>
                    <a:pt x="48" y="51"/>
                    <a:pt x="36"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82;p26">
              <a:extLst>
                <a:ext uri="{FF2B5EF4-FFF2-40B4-BE49-F238E27FC236}">
                  <a16:creationId xmlns:a16="http://schemas.microsoft.com/office/drawing/2014/main" id="{BF07613F-783F-4E09-B21A-80D3B10970F2}"/>
                </a:ext>
              </a:extLst>
            </p:cNvPr>
            <p:cNvSpPr/>
            <p:nvPr/>
          </p:nvSpPr>
          <p:spPr>
            <a:xfrm>
              <a:off x="-141861" y="4438223"/>
              <a:ext cx="2279" cy="10393"/>
            </a:xfrm>
            <a:custGeom>
              <a:avLst/>
              <a:gdLst/>
              <a:ahLst/>
              <a:cxnLst/>
              <a:rect l="l" t="t" r="r" b="b"/>
              <a:pathLst>
                <a:path w="50" h="228" extrusionOk="0">
                  <a:moveTo>
                    <a:pt x="23" y="0"/>
                  </a:moveTo>
                  <a:cubicBezTo>
                    <a:pt x="9" y="5"/>
                    <a:pt x="1" y="52"/>
                    <a:pt x="1" y="114"/>
                  </a:cubicBezTo>
                  <a:cubicBezTo>
                    <a:pt x="5" y="179"/>
                    <a:pt x="13" y="228"/>
                    <a:pt x="27" y="228"/>
                  </a:cubicBezTo>
                  <a:cubicBezTo>
                    <a:pt x="40" y="228"/>
                    <a:pt x="49" y="175"/>
                    <a:pt x="49" y="114"/>
                  </a:cubicBezTo>
                  <a:cubicBezTo>
                    <a:pt x="44" y="52"/>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83;p26">
              <a:extLst>
                <a:ext uri="{FF2B5EF4-FFF2-40B4-BE49-F238E27FC236}">
                  <a16:creationId xmlns:a16="http://schemas.microsoft.com/office/drawing/2014/main" id="{6D63C894-C2E2-46D2-9BCB-3D5AE37AA80D}"/>
                </a:ext>
              </a:extLst>
            </p:cNvPr>
            <p:cNvSpPr/>
            <p:nvPr/>
          </p:nvSpPr>
          <p:spPr>
            <a:xfrm>
              <a:off x="-141269" y="4458781"/>
              <a:ext cx="2234" cy="4558"/>
            </a:xfrm>
            <a:custGeom>
              <a:avLst/>
              <a:gdLst/>
              <a:ahLst/>
              <a:cxnLst/>
              <a:rect l="l" t="t" r="r" b="b"/>
              <a:pathLst>
                <a:path w="49" h="100" extrusionOk="0">
                  <a:moveTo>
                    <a:pt x="23" y="0"/>
                  </a:moveTo>
                  <a:cubicBezTo>
                    <a:pt x="10" y="0"/>
                    <a:pt x="0" y="21"/>
                    <a:pt x="0" y="52"/>
                  </a:cubicBezTo>
                  <a:cubicBezTo>
                    <a:pt x="0" y="79"/>
                    <a:pt x="14" y="100"/>
                    <a:pt x="27" y="100"/>
                  </a:cubicBezTo>
                  <a:cubicBezTo>
                    <a:pt x="40" y="100"/>
                    <a:pt x="49" y="79"/>
                    <a:pt x="49" y="47"/>
                  </a:cubicBezTo>
                  <a:cubicBezTo>
                    <a:pt x="49" y="21"/>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84;p26">
              <a:extLst>
                <a:ext uri="{FF2B5EF4-FFF2-40B4-BE49-F238E27FC236}">
                  <a16:creationId xmlns:a16="http://schemas.microsoft.com/office/drawing/2014/main" id="{B5ADC303-3A43-4143-A5E5-59093A24159B}"/>
                </a:ext>
              </a:extLst>
            </p:cNvPr>
            <p:cNvSpPr/>
            <p:nvPr/>
          </p:nvSpPr>
          <p:spPr>
            <a:xfrm>
              <a:off x="-115741" y="2713425"/>
              <a:ext cx="34098" cy="228107"/>
            </a:xfrm>
            <a:custGeom>
              <a:avLst/>
              <a:gdLst/>
              <a:ahLst/>
              <a:cxnLst/>
              <a:rect l="l" t="t" r="r" b="b"/>
              <a:pathLst>
                <a:path w="748" h="5004" extrusionOk="0">
                  <a:moveTo>
                    <a:pt x="5" y="0"/>
                  </a:moveTo>
                  <a:cubicBezTo>
                    <a:pt x="1" y="0"/>
                    <a:pt x="1" y="18"/>
                    <a:pt x="1" y="53"/>
                  </a:cubicBezTo>
                  <a:cubicBezTo>
                    <a:pt x="5" y="101"/>
                    <a:pt x="5" y="153"/>
                    <a:pt x="5" y="206"/>
                  </a:cubicBezTo>
                  <a:cubicBezTo>
                    <a:pt x="13" y="367"/>
                    <a:pt x="22" y="560"/>
                    <a:pt x="31" y="779"/>
                  </a:cubicBezTo>
                  <a:cubicBezTo>
                    <a:pt x="57" y="1290"/>
                    <a:pt x="88" y="1936"/>
                    <a:pt x="122" y="2654"/>
                  </a:cubicBezTo>
                  <a:cubicBezTo>
                    <a:pt x="166" y="3383"/>
                    <a:pt x="197" y="4044"/>
                    <a:pt x="237" y="4528"/>
                  </a:cubicBezTo>
                  <a:cubicBezTo>
                    <a:pt x="253" y="4647"/>
                    <a:pt x="284" y="4756"/>
                    <a:pt x="341" y="4839"/>
                  </a:cubicBezTo>
                  <a:cubicBezTo>
                    <a:pt x="398" y="4917"/>
                    <a:pt x="477" y="4965"/>
                    <a:pt x="538" y="4987"/>
                  </a:cubicBezTo>
                  <a:cubicBezTo>
                    <a:pt x="575" y="4999"/>
                    <a:pt x="608" y="5004"/>
                    <a:pt x="636" y="5004"/>
                  </a:cubicBezTo>
                  <a:cubicBezTo>
                    <a:pt x="705" y="5004"/>
                    <a:pt x="743" y="4978"/>
                    <a:pt x="747" y="4978"/>
                  </a:cubicBezTo>
                  <a:cubicBezTo>
                    <a:pt x="747" y="4978"/>
                    <a:pt x="747" y="4978"/>
                    <a:pt x="747" y="4978"/>
                  </a:cubicBezTo>
                  <a:lnTo>
                    <a:pt x="747" y="4978"/>
                  </a:lnTo>
                  <a:cubicBezTo>
                    <a:pt x="747" y="4977"/>
                    <a:pt x="747" y="4977"/>
                    <a:pt x="746" y="4977"/>
                  </a:cubicBezTo>
                  <a:cubicBezTo>
                    <a:pt x="739" y="4977"/>
                    <a:pt x="708" y="4991"/>
                    <a:pt x="657" y="4991"/>
                  </a:cubicBezTo>
                  <a:cubicBezTo>
                    <a:pt x="627" y="4991"/>
                    <a:pt x="590" y="4986"/>
                    <a:pt x="546" y="4970"/>
                  </a:cubicBezTo>
                  <a:cubicBezTo>
                    <a:pt x="485" y="4948"/>
                    <a:pt x="415" y="4899"/>
                    <a:pt x="362" y="4821"/>
                  </a:cubicBezTo>
                  <a:cubicBezTo>
                    <a:pt x="315" y="4746"/>
                    <a:pt x="284" y="4641"/>
                    <a:pt x="271" y="4524"/>
                  </a:cubicBezTo>
                  <a:cubicBezTo>
                    <a:pt x="245" y="4012"/>
                    <a:pt x="210" y="3366"/>
                    <a:pt x="170" y="2649"/>
                  </a:cubicBezTo>
                  <a:cubicBezTo>
                    <a:pt x="132" y="1932"/>
                    <a:pt x="92" y="1285"/>
                    <a:pt x="61" y="774"/>
                  </a:cubicBezTo>
                  <a:cubicBezTo>
                    <a:pt x="48" y="556"/>
                    <a:pt x="35" y="367"/>
                    <a:pt x="22" y="206"/>
                  </a:cubicBezTo>
                  <a:cubicBezTo>
                    <a:pt x="17" y="153"/>
                    <a:pt x="13" y="101"/>
                    <a:pt x="13" y="53"/>
                  </a:cubicBezTo>
                  <a:cubicBezTo>
                    <a:pt x="9" y="18"/>
                    <a:pt x="5" y="0"/>
                    <a:pt x="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85;p26">
              <a:extLst>
                <a:ext uri="{FF2B5EF4-FFF2-40B4-BE49-F238E27FC236}">
                  <a16:creationId xmlns:a16="http://schemas.microsoft.com/office/drawing/2014/main" id="{AC8BDEBE-11DE-4658-974D-10150D8F96CF}"/>
                </a:ext>
              </a:extLst>
            </p:cNvPr>
            <p:cNvSpPr/>
            <p:nvPr/>
          </p:nvSpPr>
          <p:spPr>
            <a:xfrm>
              <a:off x="-478734" y="2928814"/>
              <a:ext cx="58622" cy="168619"/>
            </a:xfrm>
            <a:custGeom>
              <a:avLst/>
              <a:gdLst/>
              <a:ahLst/>
              <a:cxnLst/>
              <a:rect l="l" t="t" r="r" b="b"/>
              <a:pathLst>
                <a:path w="1286" h="3699" extrusionOk="0">
                  <a:moveTo>
                    <a:pt x="717" y="0"/>
                  </a:moveTo>
                  <a:cubicBezTo>
                    <a:pt x="521" y="39"/>
                    <a:pt x="346" y="74"/>
                    <a:pt x="193" y="100"/>
                  </a:cubicBezTo>
                  <a:cubicBezTo>
                    <a:pt x="140" y="114"/>
                    <a:pt x="97" y="122"/>
                    <a:pt x="49" y="131"/>
                  </a:cubicBezTo>
                  <a:cubicBezTo>
                    <a:pt x="19" y="140"/>
                    <a:pt x="1" y="144"/>
                    <a:pt x="1" y="148"/>
                  </a:cubicBezTo>
                  <a:cubicBezTo>
                    <a:pt x="1" y="148"/>
                    <a:pt x="19" y="148"/>
                    <a:pt x="53" y="144"/>
                  </a:cubicBezTo>
                  <a:cubicBezTo>
                    <a:pt x="97" y="136"/>
                    <a:pt x="145" y="126"/>
                    <a:pt x="197" y="122"/>
                  </a:cubicBezTo>
                  <a:cubicBezTo>
                    <a:pt x="346" y="96"/>
                    <a:pt x="516" y="67"/>
                    <a:pt x="711" y="37"/>
                  </a:cubicBezTo>
                  <a:lnTo>
                    <a:pt x="711" y="37"/>
                  </a:lnTo>
                  <a:cubicBezTo>
                    <a:pt x="867" y="435"/>
                    <a:pt x="1037" y="987"/>
                    <a:pt x="1137" y="1617"/>
                  </a:cubicBezTo>
                  <a:cubicBezTo>
                    <a:pt x="1189" y="1941"/>
                    <a:pt x="1220" y="2255"/>
                    <a:pt x="1229" y="2538"/>
                  </a:cubicBezTo>
                  <a:cubicBezTo>
                    <a:pt x="1246" y="2823"/>
                    <a:pt x="1233" y="3081"/>
                    <a:pt x="1150" y="3278"/>
                  </a:cubicBezTo>
                  <a:cubicBezTo>
                    <a:pt x="1067" y="3474"/>
                    <a:pt x="927" y="3593"/>
                    <a:pt x="818" y="3645"/>
                  </a:cubicBezTo>
                  <a:cubicBezTo>
                    <a:pt x="713" y="3692"/>
                    <a:pt x="643" y="3692"/>
                    <a:pt x="643" y="3697"/>
                  </a:cubicBezTo>
                  <a:cubicBezTo>
                    <a:pt x="643" y="3697"/>
                    <a:pt x="648" y="3698"/>
                    <a:pt x="658" y="3698"/>
                  </a:cubicBezTo>
                  <a:cubicBezTo>
                    <a:pt x="685" y="3698"/>
                    <a:pt x="744" y="3694"/>
                    <a:pt x="826" y="3662"/>
                  </a:cubicBezTo>
                  <a:cubicBezTo>
                    <a:pt x="941" y="3614"/>
                    <a:pt x="1088" y="3496"/>
                    <a:pt x="1181" y="3290"/>
                  </a:cubicBezTo>
                  <a:cubicBezTo>
                    <a:pt x="1272" y="3089"/>
                    <a:pt x="1286" y="2823"/>
                    <a:pt x="1272" y="2534"/>
                  </a:cubicBezTo>
                  <a:cubicBezTo>
                    <a:pt x="1264" y="2250"/>
                    <a:pt x="1237" y="1935"/>
                    <a:pt x="1185" y="1608"/>
                  </a:cubicBezTo>
                  <a:cubicBezTo>
                    <a:pt x="1080" y="970"/>
                    <a:pt x="901" y="406"/>
                    <a:pt x="739" y="13"/>
                  </a:cubicBezTo>
                  <a:lnTo>
                    <a:pt x="7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86;p26">
              <a:extLst>
                <a:ext uri="{FF2B5EF4-FFF2-40B4-BE49-F238E27FC236}">
                  <a16:creationId xmlns:a16="http://schemas.microsoft.com/office/drawing/2014/main" id="{EA123E56-F9EC-4243-A634-5D4D605D3AA6}"/>
                </a:ext>
              </a:extLst>
            </p:cNvPr>
            <p:cNvSpPr/>
            <p:nvPr/>
          </p:nvSpPr>
          <p:spPr>
            <a:xfrm>
              <a:off x="-477731" y="2960404"/>
              <a:ext cx="39887" cy="9208"/>
            </a:xfrm>
            <a:custGeom>
              <a:avLst/>
              <a:gdLst/>
              <a:ahLst/>
              <a:cxnLst/>
              <a:rect l="l" t="t" r="r" b="b"/>
              <a:pathLst>
                <a:path w="875" h="202" extrusionOk="0">
                  <a:moveTo>
                    <a:pt x="863" y="0"/>
                  </a:moveTo>
                  <a:cubicBezTo>
                    <a:pt x="826" y="0"/>
                    <a:pt x="647" y="29"/>
                    <a:pt x="433" y="76"/>
                  </a:cubicBezTo>
                  <a:cubicBezTo>
                    <a:pt x="193" y="133"/>
                    <a:pt x="1" y="185"/>
                    <a:pt x="5" y="199"/>
                  </a:cubicBezTo>
                  <a:cubicBezTo>
                    <a:pt x="6" y="201"/>
                    <a:pt x="10" y="201"/>
                    <a:pt x="18" y="201"/>
                  </a:cubicBezTo>
                  <a:cubicBezTo>
                    <a:pt x="65" y="201"/>
                    <a:pt x="239" y="169"/>
                    <a:pt x="442" y="124"/>
                  </a:cubicBezTo>
                  <a:cubicBezTo>
                    <a:pt x="683" y="72"/>
                    <a:pt x="875" y="15"/>
                    <a:pt x="870" y="2"/>
                  </a:cubicBezTo>
                  <a:cubicBezTo>
                    <a:pt x="870" y="1"/>
                    <a:pt x="868"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87;p26">
              <a:extLst>
                <a:ext uri="{FF2B5EF4-FFF2-40B4-BE49-F238E27FC236}">
                  <a16:creationId xmlns:a16="http://schemas.microsoft.com/office/drawing/2014/main" id="{5EC092FA-DF3B-40AA-9FAD-7DADC65939DD}"/>
                </a:ext>
              </a:extLst>
            </p:cNvPr>
            <p:cNvSpPr/>
            <p:nvPr/>
          </p:nvSpPr>
          <p:spPr>
            <a:xfrm>
              <a:off x="-823767" y="1859801"/>
              <a:ext cx="1492954" cy="1042757"/>
            </a:xfrm>
            <a:custGeom>
              <a:avLst/>
              <a:gdLst/>
              <a:ahLst/>
              <a:cxnLst/>
              <a:rect l="l" t="t" r="r" b="b"/>
              <a:pathLst>
                <a:path w="32751" h="22875" extrusionOk="0">
                  <a:moveTo>
                    <a:pt x="8496" y="11791"/>
                  </a:moveTo>
                  <a:cubicBezTo>
                    <a:pt x="8990" y="14807"/>
                    <a:pt x="9659" y="18281"/>
                    <a:pt x="9724" y="18621"/>
                  </a:cubicBezTo>
                  <a:cubicBezTo>
                    <a:pt x="8011" y="17463"/>
                    <a:pt x="5327" y="15589"/>
                    <a:pt x="5420" y="15283"/>
                  </a:cubicBezTo>
                  <a:cubicBezTo>
                    <a:pt x="5490" y="15043"/>
                    <a:pt x="7072" y="13316"/>
                    <a:pt x="8496" y="11791"/>
                  </a:cubicBezTo>
                  <a:close/>
                  <a:moveTo>
                    <a:pt x="30237" y="0"/>
                  </a:moveTo>
                  <a:cubicBezTo>
                    <a:pt x="24675" y="5018"/>
                    <a:pt x="17801" y="5482"/>
                    <a:pt x="15446" y="5482"/>
                  </a:cubicBezTo>
                  <a:cubicBezTo>
                    <a:pt x="14911" y="5482"/>
                    <a:pt x="14610" y="5459"/>
                    <a:pt x="14610" y="5459"/>
                  </a:cubicBezTo>
                  <a:lnTo>
                    <a:pt x="14610" y="5472"/>
                  </a:lnTo>
                  <a:cubicBezTo>
                    <a:pt x="14216" y="5411"/>
                    <a:pt x="12145" y="5079"/>
                    <a:pt x="11459" y="5065"/>
                  </a:cubicBezTo>
                  <a:cubicBezTo>
                    <a:pt x="11342" y="5063"/>
                    <a:pt x="11192" y="5057"/>
                    <a:pt x="11019" y="5057"/>
                  </a:cubicBezTo>
                  <a:cubicBezTo>
                    <a:pt x="10400" y="5057"/>
                    <a:pt x="9494" y="5137"/>
                    <a:pt x="8806" y="5787"/>
                  </a:cubicBezTo>
                  <a:cubicBezTo>
                    <a:pt x="8784" y="5805"/>
                    <a:pt x="8762" y="5826"/>
                    <a:pt x="8741" y="5848"/>
                  </a:cubicBezTo>
                  <a:cubicBezTo>
                    <a:pt x="7950" y="6622"/>
                    <a:pt x="0" y="14452"/>
                    <a:pt x="844" y="16393"/>
                  </a:cubicBezTo>
                  <a:cubicBezTo>
                    <a:pt x="1731" y="18438"/>
                    <a:pt x="9287" y="22874"/>
                    <a:pt x="9287" y="22874"/>
                  </a:cubicBezTo>
                  <a:lnTo>
                    <a:pt x="11114" y="19553"/>
                  </a:lnTo>
                  <a:cubicBezTo>
                    <a:pt x="11114" y="19553"/>
                    <a:pt x="10545" y="19177"/>
                    <a:pt x="9764" y="18653"/>
                  </a:cubicBezTo>
                  <a:lnTo>
                    <a:pt x="15934" y="18490"/>
                  </a:lnTo>
                  <a:lnTo>
                    <a:pt x="16205" y="13875"/>
                  </a:lnTo>
                  <a:cubicBezTo>
                    <a:pt x="16205" y="13875"/>
                    <a:pt x="17258" y="12701"/>
                    <a:pt x="17258" y="11852"/>
                  </a:cubicBezTo>
                  <a:cubicBezTo>
                    <a:pt x="17258" y="11267"/>
                    <a:pt x="16935" y="10297"/>
                    <a:pt x="16515" y="9292"/>
                  </a:cubicBezTo>
                  <a:cubicBezTo>
                    <a:pt x="26239" y="8479"/>
                    <a:pt x="32750" y="2059"/>
                    <a:pt x="32750" y="2059"/>
                  </a:cubicBezTo>
                  <a:lnTo>
                    <a:pt x="302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88;p26">
              <a:extLst>
                <a:ext uri="{FF2B5EF4-FFF2-40B4-BE49-F238E27FC236}">
                  <a16:creationId xmlns:a16="http://schemas.microsoft.com/office/drawing/2014/main" id="{0EC8B509-85A2-41AC-A7FC-52856172CE7C}"/>
                </a:ext>
              </a:extLst>
            </p:cNvPr>
            <p:cNvSpPr/>
            <p:nvPr/>
          </p:nvSpPr>
          <p:spPr>
            <a:xfrm>
              <a:off x="147238" y="2058825"/>
              <a:ext cx="69335" cy="177964"/>
            </a:xfrm>
            <a:custGeom>
              <a:avLst/>
              <a:gdLst/>
              <a:ahLst/>
              <a:cxnLst/>
              <a:rect l="l" t="t" r="r" b="b"/>
              <a:pathLst>
                <a:path w="1521" h="3904" extrusionOk="0">
                  <a:moveTo>
                    <a:pt x="1364" y="1"/>
                  </a:moveTo>
                  <a:cubicBezTo>
                    <a:pt x="1358" y="5"/>
                    <a:pt x="1402" y="53"/>
                    <a:pt x="1451" y="149"/>
                  </a:cubicBezTo>
                  <a:cubicBezTo>
                    <a:pt x="1468" y="197"/>
                    <a:pt x="1485" y="263"/>
                    <a:pt x="1473" y="337"/>
                  </a:cubicBezTo>
                  <a:cubicBezTo>
                    <a:pt x="1459" y="411"/>
                    <a:pt x="1424" y="495"/>
                    <a:pt x="1376" y="578"/>
                  </a:cubicBezTo>
                  <a:cubicBezTo>
                    <a:pt x="1280" y="752"/>
                    <a:pt x="1149" y="945"/>
                    <a:pt x="965" y="1128"/>
                  </a:cubicBezTo>
                  <a:cubicBezTo>
                    <a:pt x="787" y="1320"/>
                    <a:pt x="563" y="1517"/>
                    <a:pt x="402" y="1779"/>
                  </a:cubicBezTo>
                  <a:cubicBezTo>
                    <a:pt x="65" y="2304"/>
                    <a:pt x="0" y="2885"/>
                    <a:pt x="43" y="3282"/>
                  </a:cubicBezTo>
                  <a:cubicBezTo>
                    <a:pt x="61" y="3479"/>
                    <a:pt x="105" y="3641"/>
                    <a:pt x="140" y="3746"/>
                  </a:cubicBezTo>
                  <a:cubicBezTo>
                    <a:pt x="177" y="3847"/>
                    <a:pt x="203" y="3904"/>
                    <a:pt x="205" y="3904"/>
                  </a:cubicBezTo>
                  <a:cubicBezTo>
                    <a:pt x="205" y="3904"/>
                    <a:pt x="205" y="3904"/>
                    <a:pt x="205" y="3903"/>
                  </a:cubicBezTo>
                  <a:cubicBezTo>
                    <a:pt x="222" y="3898"/>
                    <a:pt x="118" y="3672"/>
                    <a:pt x="91" y="3278"/>
                  </a:cubicBezTo>
                  <a:cubicBezTo>
                    <a:pt x="61" y="2889"/>
                    <a:pt x="135" y="2321"/>
                    <a:pt x="458" y="1818"/>
                  </a:cubicBezTo>
                  <a:cubicBezTo>
                    <a:pt x="616" y="1560"/>
                    <a:pt x="830" y="1368"/>
                    <a:pt x="1009" y="1176"/>
                  </a:cubicBezTo>
                  <a:cubicBezTo>
                    <a:pt x="1197" y="983"/>
                    <a:pt x="1328" y="778"/>
                    <a:pt x="1420" y="604"/>
                  </a:cubicBezTo>
                  <a:cubicBezTo>
                    <a:pt x="1468" y="516"/>
                    <a:pt x="1503" y="424"/>
                    <a:pt x="1511" y="346"/>
                  </a:cubicBezTo>
                  <a:cubicBezTo>
                    <a:pt x="1521" y="263"/>
                    <a:pt x="1499" y="188"/>
                    <a:pt x="1473" y="140"/>
                  </a:cubicBezTo>
                  <a:cubicBezTo>
                    <a:pt x="1420" y="35"/>
                    <a:pt x="1364" y="1"/>
                    <a:pt x="1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89;p26">
              <a:extLst>
                <a:ext uri="{FF2B5EF4-FFF2-40B4-BE49-F238E27FC236}">
                  <a16:creationId xmlns:a16="http://schemas.microsoft.com/office/drawing/2014/main" id="{2246630C-4DCE-44C9-8E21-4B9FBAA26A66}"/>
                </a:ext>
              </a:extLst>
            </p:cNvPr>
            <p:cNvSpPr/>
            <p:nvPr/>
          </p:nvSpPr>
          <p:spPr>
            <a:xfrm>
              <a:off x="402560" y="1972943"/>
              <a:ext cx="56070" cy="146100"/>
            </a:xfrm>
            <a:custGeom>
              <a:avLst/>
              <a:gdLst/>
              <a:ahLst/>
              <a:cxnLst/>
              <a:rect l="l" t="t" r="r" b="b"/>
              <a:pathLst>
                <a:path w="1230" h="3205" extrusionOk="0">
                  <a:moveTo>
                    <a:pt x="12" y="0"/>
                  </a:moveTo>
                  <a:cubicBezTo>
                    <a:pt x="11" y="0"/>
                    <a:pt x="11" y="1"/>
                    <a:pt x="10" y="1"/>
                  </a:cubicBezTo>
                  <a:cubicBezTo>
                    <a:pt x="1" y="14"/>
                    <a:pt x="202" y="97"/>
                    <a:pt x="451" y="320"/>
                  </a:cubicBezTo>
                  <a:cubicBezTo>
                    <a:pt x="578" y="429"/>
                    <a:pt x="705" y="582"/>
                    <a:pt x="814" y="774"/>
                  </a:cubicBezTo>
                  <a:cubicBezTo>
                    <a:pt x="923" y="967"/>
                    <a:pt x="1007" y="1199"/>
                    <a:pt x="1054" y="1447"/>
                  </a:cubicBezTo>
                  <a:cubicBezTo>
                    <a:pt x="1155" y="1946"/>
                    <a:pt x="1054" y="2417"/>
                    <a:pt x="928" y="2724"/>
                  </a:cubicBezTo>
                  <a:cubicBezTo>
                    <a:pt x="801" y="3034"/>
                    <a:pt x="666" y="3200"/>
                    <a:pt x="678" y="3204"/>
                  </a:cubicBezTo>
                  <a:cubicBezTo>
                    <a:pt x="678" y="3204"/>
                    <a:pt x="679" y="3204"/>
                    <a:pt x="679" y="3204"/>
                  </a:cubicBezTo>
                  <a:cubicBezTo>
                    <a:pt x="682" y="3204"/>
                    <a:pt x="721" y="3166"/>
                    <a:pt x="775" y="3095"/>
                  </a:cubicBezTo>
                  <a:cubicBezTo>
                    <a:pt x="832" y="3016"/>
                    <a:pt x="906" y="2898"/>
                    <a:pt x="975" y="2746"/>
                  </a:cubicBezTo>
                  <a:cubicBezTo>
                    <a:pt x="1116" y="2435"/>
                    <a:pt x="1229" y="1950"/>
                    <a:pt x="1124" y="1435"/>
                  </a:cubicBezTo>
                  <a:cubicBezTo>
                    <a:pt x="1072" y="1177"/>
                    <a:pt x="985" y="941"/>
                    <a:pt x="870" y="744"/>
                  </a:cubicBezTo>
                  <a:cubicBezTo>
                    <a:pt x="757" y="547"/>
                    <a:pt x="618" y="390"/>
                    <a:pt x="487" y="281"/>
                  </a:cubicBezTo>
                  <a:cubicBezTo>
                    <a:pt x="351" y="171"/>
                    <a:pt x="233" y="102"/>
                    <a:pt x="150" y="58"/>
                  </a:cubicBezTo>
                  <a:cubicBezTo>
                    <a:pt x="70" y="22"/>
                    <a:pt x="23"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90;p26">
              <a:extLst>
                <a:ext uri="{FF2B5EF4-FFF2-40B4-BE49-F238E27FC236}">
                  <a16:creationId xmlns:a16="http://schemas.microsoft.com/office/drawing/2014/main" id="{AE409246-205D-4BAC-AFD9-5FB61B4CC4B6}"/>
                </a:ext>
              </a:extLst>
            </p:cNvPr>
            <p:cNvSpPr/>
            <p:nvPr/>
          </p:nvSpPr>
          <p:spPr>
            <a:xfrm>
              <a:off x="-397639" y="2540430"/>
              <a:ext cx="305237" cy="36377"/>
            </a:xfrm>
            <a:custGeom>
              <a:avLst/>
              <a:gdLst/>
              <a:ahLst/>
              <a:cxnLst/>
              <a:rect l="l" t="t" r="r" b="b"/>
              <a:pathLst>
                <a:path w="6696" h="798" extrusionOk="0">
                  <a:moveTo>
                    <a:pt x="1819" y="0"/>
                  </a:moveTo>
                  <a:cubicBezTo>
                    <a:pt x="1441" y="0"/>
                    <a:pt x="1098" y="71"/>
                    <a:pt x="826" y="177"/>
                  </a:cubicBezTo>
                  <a:cubicBezTo>
                    <a:pt x="521" y="291"/>
                    <a:pt x="306" y="453"/>
                    <a:pt x="175" y="580"/>
                  </a:cubicBezTo>
                  <a:cubicBezTo>
                    <a:pt x="49" y="711"/>
                    <a:pt x="1" y="798"/>
                    <a:pt x="1" y="798"/>
                  </a:cubicBezTo>
                  <a:cubicBezTo>
                    <a:pt x="1" y="798"/>
                    <a:pt x="1" y="798"/>
                    <a:pt x="1" y="798"/>
                  </a:cubicBezTo>
                  <a:cubicBezTo>
                    <a:pt x="8" y="798"/>
                    <a:pt x="65" y="716"/>
                    <a:pt x="197" y="602"/>
                  </a:cubicBezTo>
                  <a:cubicBezTo>
                    <a:pt x="328" y="483"/>
                    <a:pt x="542" y="326"/>
                    <a:pt x="844" y="221"/>
                  </a:cubicBezTo>
                  <a:cubicBezTo>
                    <a:pt x="1102" y="126"/>
                    <a:pt x="1424" y="63"/>
                    <a:pt x="1780" y="63"/>
                  </a:cubicBezTo>
                  <a:cubicBezTo>
                    <a:pt x="1833" y="63"/>
                    <a:pt x="1887" y="65"/>
                    <a:pt x="1941" y="68"/>
                  </a:cubicBezTo>
                  <a:cubicBezTo>
                    <a:pt x="2365" y="81"/>
                    <a:pt x="2819" y="182"/>
                    <a:pt x="3295" y="300"/>
                  </a:cubicBezTo>
                  <a:cubicBezTo>
                    <a:pt x="3772" y="413"/>
                    <a:pt x="4231" y="531"/>
                    <a:pt x="4654" y="570"/>
                  </a:cubicBezTo>
                  <a:cubicBezTo>
                    <a:pt x="4788" y="583"/>
                    <a:pt x="4918" y="589"/>
                    <a:pt x="5042" y="589"/>
                  </a:cubicBezTo>
                  <a:cubicBezTo>
                    <a:pt x="5318" y="589"/>
                    <a:pt x="5569" y="559"/>
                    <a:pt x="5786" y="505"/>
                  </a:cubicBezTo>
                  <a:cubicBezTo>
                    <a:pt x="6106" y="426"/>
                    <a:pt x="6337" y="295"/>
                    <a:pt x="6486" y="190"/>
                  </a:cubicBezTo>
                  <a:cubicBezTo>
                    <a:pt x="6635" y="86"/>
                    <a:pt x="6695" y="3"/>
                    <a:pt x="6695" y="3"/>
                  </a:cubicBezTo>
                  <a:cubicBezTo>
                    <a:pt x="6695" y="2"/>
                    <a:pt x="6695" y="2"/>
                    <a:pt x="6694" y="2"/>
                  </a:cubicBezTo>
                  <a:cubicBezTo>
                    <a:pt x="6669" y="2"/>
                    <a:pt x="6387" y="318"/>
                    <a:pt x="5778" y="457"/>
                  </a:cubicBezTo>
                  <a:cubicBezTo>
                    <a:pt x="5576" y="503"/>
                    <a:pt x="5343" y="528"/>
                    <a:pt x="5089" y="528"/>
                  </a:cubicBezTo>
                  <a:cubicBezTo>
                    <a:pt x="4953" y="528"/>
                    <a:pt x="4811" y="520"/>
                    <a:pt x="4664" y="505"/>
                  </a:cubicBezTo>
                  <a:cubicBezTo>
                    <a:pt x="4244" y="465"/>
                    <a:pt x="3789" y="348"/>
                    <a:pt x="3313" y="229"/>
                  </a:cubicBezTo>
                  <a:cubicBezTo>
                    <a:pt x="2837" y="112"/>
                    <a:pt x="2373" y="15"/>
                    <a:pt x="1945" y="3"/>
                  </a:cubicBezTo>
                  <a:cubicBezTo>
                    <a:pt x="1903" y="1"/>
                    <a:pt x="1861" y="0"/>
                    <a:pt x="1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91;p26">
              <a:extLst>
                <a:ext uri="{FF2B5EF4-FFF2-40B4-BE49-F238E27FC236}">
                  <a16:creationId xmlns:a16="http://schemas.microsoft.com/office/drawing/2014/main" id="{DAFECFE8-FD3F-4DCD-8364-166EEC26F254}"/>
                </a:ext>
              </a:extLst>
            </p:cNvPr>
            <p:cNvSpPr/>
            <p:nvPr/>
          </p:nvSpPr>
          <p:spPr>
            <a:xfrm>
              <a:off x="-676755" y="2382934"/>
              <a:ext cx="140903" cy="125951"/>
            </a:xfrm>
            <a:custGeom>
              <a:avLst/>
              <a:gdLst/>
              <a:ahLst/>
              <a:cxnLst/>
              <a:rect l="l" t="t" r="r" b="b"/>
              <a:pathLst>
                <a:path w="3091" h="2763" extrusionOk="0">
                  <a:moveTo>
                    <a:pt x="285" y="1"/>
                  </a:moveTo>
                  <a:cubicBezTo>
                    <a:pt x="285" y="1"/>
                    <a:pt x="220" y="35"/>
                    <a:pt x="145" y="144"/>
                  </a:cubicBezTo>
                  <a:cubicBezTo>
                    <a:pt x="71" y="255"/>
                    <a:pt x="1" y="442"/>
                    <a:pt x="1" y="678"/>
                  </a:cubicBezTo>
                  <a:cubicBezTo>
                    <a:pt x="5" y="914"/>
                    <a:pt x="62" y="1207"/>
                    <a:pt x="259" y="1461"/>
                  </a:cubicBezTo>
                  <a:cubicBezTo>
                    <a:pt x="456" y="1709"/>
                    <a:pt x="783" y="1889"/>
                    <a:pt x="1146" y="1919"/>
                  </a:cubicBezTo>
                  <a:cubicBezTo>
                    <a:pt x="1179" y="1921"/>
                    <a:pt x="1212" y="1923"/>
                    <a:pt x="1245" y="1923"/>
                  </a:cubicBezTo>
                  <a:cubicBezTo>
                    <a:pt x="1572" y="1923"/>
                    <a:pt x="1868" y="1813"/>
                    <a:pt x="2142" y="1802"/>
                  </a:cubicBezTo>
                  <a:cubicBezTo>
                    <a:pt x="2170" y="1800"/>
                    <a:pt x="2198" y="1798"/>
                    <a:pt x="2226" y="1798"/>
                  </a:cubicBezTo>
                  <a:cubicBezTo>
                    <a:pt x="2490" y="1798"/>
                    <a:pt x="2730" y="1894"/>
                    <a:pt x="2837" y="2076"/>
                  </a:cubicBezTo>
                  <a:cubicBezTo>
                    <a:pt x="2968" y="2264"/>
                    <a:pt x="3034" y="2443"/>
                    <a:pt x="3052" y="2570"/>
                  </a:cubicBezTo>
                  <a:cubicBezTo>
                    <a:pt x="3068" y="2697"/>
                    <a:pt x="3025" y="2758"/>
                    <a:pt x="3030" y="2762"/>
                  </a:cubicBezTo>
                  <a:cubicBezTo>
                    <a:pt x="3030" y="2762"/>
                    <a:pt x="3030" y="2763"/>
                    <a:pt x="3030" y="2763"/>
                  </a:cubicBezTo>
                  <a:cubicBezTo>
                    <a:pt x="3033" y="2763"/>
                    <a:pt x="3090" y="2697"/>
                    <a:pt x="3078" y="2566"/>
                  </a:cubicBezTo>
                  <a:cubicBezTo>
                    <a:pt x="3068" y="2435"/>
                    <a:pt x="3008" y="2247"/>
                    <a:pt x="2876" y="2050"/>
                  </a:cubicBezTo>
                  <a:cubicBezTo>
                    <a:pt x="2810" y="1954"/>
                    <a:pt x="2715" y="1849"/>
                    <a:pt x="2580" y="1802"/>
                  </a:cubicBezTo>
                  <a:cubicBezTo>
                    <a:pt x="2469" y="1753"/>
                    <a:pt x="2343" y="1733"/>
                    <a:pt x="2213" y="1733"/>
                  </a:cubicBezTo>
                  <a:cubicBezTo>
                    <a:pt x="2188" y="1733"/>
                    <a:pt x="2163" y="1734"/>
                    <a:pt x="2138" y="1736"/>
                  </a:cubicBezTo>
                  <a:cubicBezTo>
                    <a:pt x="1852" y="1743"/>
                    <a:pt x="1555" y="1852"/>
                    <a:pt x="1244" y="1852"/>
                  </a:cubicBezTo>
                  <a:cubicBezTo>
                    <a:pt x="1213" y="1852"/>
                    <a:pt x="1181" y="1851"/>
                    <a:pt x="1150" y="1849"/>
                  </a:cubicBezTo>
                  <a:cubicBezTo>
                    <a:pt x="805" y="1818"/>
                    <a:pt x="495" y="1653"/>
                    <a:pt x="307" y="1417"/>
                  </a:cubicBezTo>
                  <a:cubicBezTo>
                    <a:pt x="119" y="1185"/>
                    <a:pt x="62" y="905"/>
                    <a:pt x="53" y="678"/>
                  </a:cubicBezTo>
                  <a:cubicBezTo>
                    <a:pt x="45" y="451"/>
                    <a:pt x="101" y="267"/>
                    <a:pt x="167" y="158"/>
                  </a:cubicBezTo>
                  <a:cubicBezTo>
                    <a:pt x="232" y="49"/>
                    <a:pt x="289" y="5"/>
                    <a:pt x="2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92;p26">
              <a:extLst>
                <a:ext uri="{FF2B5EF4-FFF2-40B4-BE49-F238E27FC236}">
                  <a16:creationId xmlns:a16="http://schemas.microsoft.com/office/drawing/2014/main" id="{29588699-3366-43AA-8B55-11E4D5295E5B}"/>
                </a:ext>
              </a:extLst>
            </p:cNvPr>
            <p:cNvSpPr/>
            <p:nvPr/>
          </p:nvSpPr>
          <p:spPr>
            <a:xfrm>
              <a:off x="-517162" y="2667156"/>
              <a:ext cx="68742" cy="148972"/>
            </a:xfrm>
            <a:custGeom>
              <a:avLst/>
              <a:gdLst/>
              <a:ahLst/>
              <a:cxnLst/>
              <a:rect l="l" t="t" r="r" b="b"/>
              <a:pathLst>
                <a:path w="1508" h="3268" extrusionOk="0">
                  <a:moveTo>
                    <a:pt x="1144" y="0"/>
                  </a:moveTo>
                  <a:cubicBezTo>
                    <a:pt x="1051" y="0"/>
                    <a:pt x="942" y="9"/>
                    <a:pt x="822" y="37"/>
                  </a:cubicBezTo>
                  <a:cubicBezTo>
                    <a:pt x="616" y="89"/>
                    <a:pt x="372" y="212"/>
                    <a:pt x="201" y="444"/>
                  </a:cubicBezTo>
                  <a:cubicBezTo>
                    <a:pt x="114" y="561"/>
                    <a:pt x="53" y="706"/>
                    <a:pt x="39" y="863"/>
                  </a:cubicBezTo>
                  <a:cubicBezTo>
                    <a:pt x="23" y="1021"/>
                    <a:pt x="49" y="1182"/>
                    <a:pt x="96" y="1339"/>
                  </a:cubicBezTo>
                  <a:cubicBezTo>
                    <a:pt x="197" y="1654"/>
                    <a:pt x="368" y="1912"/>
                    <a:pt x="459" y="2169"/>
                  </a:cubicBezTo>
                  <a:cubicBezTo>
                    <a:pt x="555" y="2427"/>
                    <a:pt x="573" y="2685"/>
                    <a:pt x="489" y="2873"/>
                  </a:cubicBezTo>
                  <a:cubicBezTo>
                    <a:pt x="416" y="3066"/>
                    <a:pt x="280" y="3179"/>
                    <a:pt x="175" y="3223"/>
                  </a:cubicBezTo>
                  <a:cubicBezTo>
                    <a:pt x="66" y="3266"/>
                    <a:pt x="1" y="3258"/>
                    <a:pt x="1" y="3262"/>
                  </a:cubicBezTo>
                  <a:cubicBezTo>
                    <a:pt x="1" y="3262"/>
                    <a:pt x="18" y="3268"/>
                    <a:pt x="53" y="3268"/>
                  </a:cubicBezTo>
                  <a:cubicBezTo>
                    <a:pt x="84" y="3268"/>
                    <a:pt x="128" y="3263"/>
                    <a:pt x="184" y="3244"/>
                  </a:cubicBezTo>
                  <a:cubicBezTo>
                    <a:pt x="297" y="3209"/>
                    <a:pt x="451" y="3092"/>
                    <a:pt x="533" y="2891"/>
                  </a:cubicBezTo>
                  <a:cubicBezTo>
                    <a:pt x="630" y="2689"/>
                    <a:pt x="616" y="2414"/>
                    <a:pt x="516" y="2148"/>
                  </a:cubicBezTo>
                  <a:cubicBezTo>
                    <a:pt x="428" y="1881"/>
                    <a:pt x="263" y="1618"/>
                    <a:pt x="166" y="1317"/>
                  </a:cubicBezTo>
                  <a:cubicBezTo>
                    <a:pt x="118" y="1168"/>
                    <a:pt x="92" y="1015"/>
                    <a:pt x="105" y="872"/>
                  </a:cubicBezTo>
                  <a:cubicBezTo>
                    <a:pt x="118" y="727"/>
                    <a:pt x="175" y="592"/>
                    <a:pt x="253" y="482"/>
                  </a:cubicBezTo>
                  <a:cubicBezTo>
                    <a:pt x="411" y="260"/>
                    <a:pt x="638" y="142"/>
                    <a:pt x="835" y="85"/>
                  </a:cubicBezTo>
                  <a:cubicBezTo>
                    <a:pt x="1002" y="44"/>
                    <a:pt x="1145" y="33"/>
                    <a:pt x="1256" y="33"/>
                  </a:cubicBezTo>
                  <a:cubicBezTo>
                    <a:pt x="1385" y="33"/>
                    <a:pt x="1471" y="48"/>
                    <a:pt x="1498" y="48"/>
                  </a:cubicBezTo>
                  <a:cubicBezTo>
                    <a:pt x="1505" y="48"/>
                    <a:pt x="1508" y="47"/>
                    <a:pt x="1508" y="45"/>
                  </a:cubicBezTo>
                  <a:cubicBezTo>
                    <a:pt x="1508" y="41"/>
                    <a:pt x="1443" y="24"/>
                    <a:pt x="1324" y="10"/>
                  </a:cubicBezTo>
                  <a:cubicBezTo>
                    <a:pt x="1274" y="5"/>
                    <a:pt x="1214" y="0"/>
                    <a:pt x="1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93;p26">
              <a:extLst>
                <a:ext uri="{FF2B5EF4-FFF2-40B4-BE49-F238E27FC236}">
                  <a16:creationId xmlns:a16="http://schemas.microsoft.com/office/drawing/2014/main" id="{53F3E50F-ED65-495B-85A3-9A7C64F1A52C}"/>
                </a:ext>
              </a:extLst>
            </p:cNvPr>
            <p:cNvSpPr/>
            <p:nvPr/>
          </p:nvSpPr>
          <p:spPr>
            <a:xfrm>
              <a:off x="-454438" y="2101083"/>
              <a:ext cx="152026" cy="315038"/>
            </a:xfrm>
            <a:custGeom>
              <a:avLst/>
              <a:gdLst/>
              <a:ahLst/>
              <a:cxnLst/>
              <a:rect l="l" t="t" r="r" b="b"/>
              <a:pathLst>
                <a:path w="3335" h="6911" extrusionOk="0">
                  <a:moveTo>
                    <a:pt x="1815" y="0"/>
                  </a:moveTo>
                  <a:cubicBezTo>
                    <a:pt x="1765" y="0"/>
                    <a:pt x="1723" y="4"/>
                    <a:pt x="1692" y="8"/>
                  </a:cubicBezTo>
                  <a:cubicBezTo>
                    <a:pt x="1631" y="18"/>
                    <a:pt x="1600" y="22"/>
                    <a:pt x="1600" y="26"/>
                  </a:cubicBezTo>
                  <a:cubicBezTo>
                    <a:pt x="1600" y="30"/>
                    <a:pt x="1609" y="30"/>
                    <a:pt x="1625" y="30"/>
                  </a:cubicBezTo>
                  <a:cubicBezTo>
                    <a:pt x="1640" y="30"/>
                    <a:pt x="1663" y="30"/>
                    <a:pt x="1691" y="30"/>
                  </a:cubicBezTo>
                  <a:cubicBezTo>
                    <a:pt x="1750" y="30"/>
                    <a:pt x="1836" y="33"/>
                    <a:pt x="1945" y="52"/>
                  </a:cubicBezTo>
                  <a:cubicBezTo>
                    <a:pt x="2164" y="92"/>
                    <a:pt x="2479" y="218"/>
                    <a:pt x="2754" y="506"/>
                  </a:cubicBezTo>
                  <a:cubicBezTo>
                    <a:pt x="3030" y="786"/>
                    <a:pt x="3217" y="1250"/>
                    <a:pt x="3217" y="1779"/>
                  </a:cubicBezTo>
                  <a:cubicBezTo>
                    <a:pt x="3222" y="2303"/>
                    <a:pt x="3046" y="2876"/>
                    <a:pt x="2776" y="3417"/>
                  </a:cubicBezTo>
                  <a:cubicBezTo>
                    <a:pt x="2641" y="3693"/>
                    <a:pt x="2470" y="3933"/>
                    <a:pt x="2291" y="4165"/>
                  </a:cubicBezTo>
                  <a:cubicBezTo>
                    <a:pt x="2112" y="4397"/>
                    <a:pt x="1937" y="4615"/>
                    <a:pt x="1767" y="4820"/>
                  </a:cubicBezTo>
                  <a:cubicBezTo>
                    <a:pt x="1426" y="5231"/>
                    <a:pt x="1106" y="5589"/>
                    <a:pt x="840" y="5895"/>
                  </a:cubicBezTo>
                  <a:cubicBezTo>
                    <a:pt x="573" y="6202"/>
                    <a:pt x="364" y="6454"/>
                    <a:pt x="220" y="6629"/>
                  </a:cubicBezTo>
                  <a:cubicBezTo>
                    <a:pt x="75" y="6805"/>
                    <a:pt x="1" y="6904"/>
                    <a:pt x="10" y="6910"/>
                  </a:cubicBezTo>
                  <a:cubicBezTo>
                    <a:pt x="10" y="6910"/>
                    <a:pt x="11" y="6910"/>
                    <a:pt x="11" y="6910"/>
                  </a:cubicBezTo>
                  <a:cubicBezTo>
                    <a:pt x="22" y="6910"/>
                    <a:pt x="108" y="6819"/>
                    <a:pt x="254" y="6660"/>
                  </a:cubicBezTo>
                  <a:cubicBezTo>
                    <a:pt x="420" y="6476"/>
                    <a:pt x="639" y="6240"/>
                    <a:pt x="902" y="5952"/>
                  </a:cubicBezTo>
                  <a:cubicBezTo>
                    <a:pt x="1176" y="5655"/>
                    <a:pt x="1505" y="5296"/>
                    <a:pt x="1850" y="4891"/>
                  </a:cubicBezTo>
                  <a:cubicBezTo>
                    <a:pt x="2024" y="4685"/>
                    <a:pt x="2203" y="4466"/>
                    <a:pt x="2383" y="4235"/>
                  </a:cubicBezTo>
                  <a:cubicBezTo>
                    <a:pt x="2562" y="4007"/>
                    <a:pt x="2741" y="3749"/>
                    <a:pt x="2881" y="3469"/>
                  </a:cubicBezTo>
                  <a:cubicBezTo>
                    <a:pt x="3157" y="2915"/>
                    <a:pt x="3335" y="2325"/>
                    <a:pt x="3326" y="1774"/>
                  </a:cubicBezTo>
                  <a:cubicBezTo>
                    <a:pt x="3318" y="1228"/>
                    <a:pt x="3113" y="738"/>
                    <a:pt x="2810" y="446"/>
                  </a:cubicBezTo>
                  <a:cubicBezTo>
                    <a:pt x="2518" y="153"/>
                    <a:pt x="2181" y="34"/>
                    <a:pt x="1955" y="8"/>
                  </a:cubicBezTo>
                  <a:cubicBezTo>
                    <a:pt x="1903" y="3"/>
                    <a:pt x="1856" y="0"/>
                    <a:pt x="18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94;p26">
              <a:extLst>
                <a:ext uri="{FF2B5EF4-FFF2-40B4-BE49-F238E27FC236}">
                  <a16:creationId xmlns:a16="http://schemas.microsoft.com/office/drawing/2014/main" id="{852EE88D-6445-444D-B2B8-F17336AC8BEE}"/>
                </a:ext>
              </a:extLst>
            </p:cNvPr>
            <p:cNvSpPr/>
            <p:nvPr/>
          </p:nvSpPr>
          <p:spPr>
            <a:xfrm>
              <a:off x="-640880" y="2556339"/>
              <a:ext cx="73118" cy="22337"/>
            </a:xfrm>
            <a:custGeom>
              <a:avLst/>
              <a:gdLst/>
              <a:ahLst/>
              <a:cxnLst/>
              <a:rect l="l" t="t" r="r" b="b"/>
              <a:pathLst>
                <a:path w="1604" h="490" extrusionOk="0">
                  <a:moveTo>
                    <a:pt x="1572" y="1"/>
                  </a:moveTo>
                  <a:cubicBezTo>
                    <a:pt x="1484" y="1"/>
                    <a:pt x="1163" y="78"/>
                    <a:pt x="787" y="191"/>
                  </a:cubicBezTo>
                  <a:cubicBezTo>
                    <a:pt x="345" y="322"/>
                    <a:pt x="0" y="453"/>
                    <a:pt x="10" y="483"/>
                  </a:cubicBezTo>
                  <a:cubicBezTo>
                    <a:pt x="11" y="488"/>
                    <a:pt x="19" y="490"/>
                    <a:pt x="34" y="490"/>
                  </a:cubicBezTo>
                  <a:cubicBezTo>
                    <a:pt x="123" y="490"/>
                    <a:pt x="443" y="412"/>
                    <a:pt x="817" y="300"/>
                  </a:cubicBezTo>
                  <a:cubicBezTo>
                    <a:pt x="1255" y="169"/>
                    <a:pt x="1604" y="38"/>
                    <a:pt x="1595" y="7"/>
                  </a:cubicBezTo>
                  <a:cubicBezTo>
                    <a:pt x="1594" y="3"/>
                    <a:pt x="1586" y="1"/>
                    <a:pt x="15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95;p26">
              <a:extLst>
                <a:ext uri="{FF2B5EF4-FFF2-40B4-BE49-F238E27FC236}">
                  <a16:creationId xmlns:a16="http://schemas.microsoft.com/office/drawing/2014/main" id="{4F562D67-D1BD-4D04-8277-E1C1CCF9236F}"/>
                </a:ext>
              </a:extLst>
            </p:cNvPr>
            <p:cNvSpPr/>
            <p:nvPr/>
          </p:nvSpPr>
          <p:spPr>
            <a:xfrm>
              <a:off x="-616994" y="2555109"/>
              <a:ext cx="45084" cy="46633"/>
            </a:xfrm>
            <a:custGeom>
              <a:avLst/>
              <a:gdLst/>
              <a:ahLst/>
              <a:cxnLst/>
              <a:rect l="l" t="t" r="r" b="b"/>
              <a:pathLst>
                <a:path w="989" h="1023" extrusionOk="0">
                  <a:moveTo>
                    <a:pt x="961" y="0"/>
                  </a:moveTo>
                  <a:cubicBezTo>
                    <a:pt x="906" y="0"/>
                    <a:pt x="629" y="130"/>
                    <a:pt x="377" y="401"/>
                  </a:cubicBezTo>
                  <a:cubicBezTo>
                    <a:pt x="105" y="694"/>
                    <a:pt x="1" y="1014"/>
                    <a:pt x="31" y="1022"/>
                  </a:cubicBezTo>
                  <a:cubicBezTo>
                    <a:pt x="32" y="1022"/>
                    <a:pt x="32" y="1023"/>
                    <a:pt x="33" y="1023"/>
                  </a:cubicBezTo>
                  <a:cubicBezTo>
                    <a:pt x="69" y="1023"/>
                    <a:pt x="212" y="750"/>
                    <a:pt x="464" y="480"/>
                  </a:cubicBezTo>
                  <a:cubicBezTo>
                    <a:pt x="722" y="201"/>
                    <a:pt x="989" y="34"/>
                    <a:pt x="971" y="4"/>
                  </a:cubicBezTo>
                  <a:cubicBezTo>
                    <a:pt x="970" y="1"/>
                    <a:pt x="966" y="0"/>
                    <a:pt x="9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96;p26">
              <a:extLst>
                <a:ext uri="{FF2B5EF4-FFF2-40B4-BE49-F238E27FC236}">
                  <a16:creationId xmlns:a16="http://schemas.microsoft.com/office/drawing/2014/main" id="{CA8BC0FB-BC63-462A-B39F-568C3E02F8CA}"/>
                </a:ext>
              </a:extLst>
            </p:cNvPr>
            <p:cNvSpPr/>
            <p:nvPr/>
          </p:nvSpPr>
          <p:spPr>
            <a:xfrm>
              <a:off x="-112961" y="2157836"/>
              <a:ext cx="55842" cy="155035"/>
            </a:xfrm>
            <a:custGeom>
              <a:avLst/>
              <a:gdLst/>
              <a:ahLst/>
              <a:cxnLst/>
              <a:rect l="l" t="t" r="r" b="b"/>
              <a:pathLst>
                <a:path w="1225" h="3401" extrusionOk="0">
                  <a:moveTo>
                    <a:pt x="14" y="1"/>
                  </a:moveTo>
                  <a:cubicBezTo>
                    <a:pt x="13" y="1"/>
                    <a:pt x="13" y="1"/>
                    <a:pt x="13" y="1"/>
                  </a:cubicBezTo>
                  <a:cubicBezTo>
                    <a:pt x="0" y="5"/>
                    <a:pt x="27" y="205"/>
                    <a:pt x="101" y="525"/>
                  </a:cubicBezTo>
                  <a:cubicBezTo>
                    <a:pt x="176" y="844"/>
                    <a:pt x="293" y="1280"/>
                    <a:pt x="459" y="1752"/>
                  </a:cubicBezTo>
                  <a:cubicBezTo>
                    <a:pt x="625" y="2224"/>
                    <a:pt x="805" y="2644"/>
                    <a:pt x="949" y="2938"/>
                  </a:cubicBezTo>
                  <a:cubicBezTo>
                    <a:pt x="1090" y="3227"/>
                    <a:pt x="1193" y="3400"/>
                    <a:pt x="1210" y="3400"/>
                  </a:cubicBezTo>
                  <a:cubicBezTo>
                    <a:pt x="1210" y="3400"/>
                    <a:pt x="1210" y="3400"/>
                    <a:pt x="1211" y="3400"/>
                  </a:cubicBezTo>
                  <a:cubicBezTo>
                    <a:pt x="1224" y="3392"/>
                    <a:pt x="1150" y="3208"/>
                    <a:pt x="1023" y="2902"/>
                  </a:cubicBezTo>
                  <a:cubicBezTo>
                    <a:pt x="900" y="2601"/>
                    <a:pt x="735" y="2186"/>
                    <a:pt x="573" y="1714"/>
                  </a:cubicBezTo>
                  <a:cubicBezTo>
                    <a:pt x="406" y="1246"/>
                    <a:pt x="275" y="818"/>
                    <a:pt x="180" y="503"/>
                  </a:cubicBezTo>
                  <a:cubicBezTo>
                    <a:pt x="89" y="197"/>
                    <a:pt x="32" y="1"/>
                    <a:pt x="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97;p26">
              <a:extLst>
                <a:ext uri="{FF2B5EF4-FFF2-40B4-BE49-F238E27FC236}">
                  <a16:creationId xmlns:a16="http://schemas.microsoft.com/office/drawing/2014/main" id="{2BE53A37-6C5C-46E5-BD11-F24AFF29396B}"/>
                </a:ext>
              </a:extLst>
            </p:cNvPr>
            <p:cNvSpPr/>
            <p:nvPr/>
          </p:nvSpPr>
          <p:spPr>
            <a:xfrm>
              <a:off x="-310982" y="2410787"/>
              <a:ext cx="145644" cy="67420"/>
            </a:xfrm>
            <a:custGeom>
              <a:avLst/>
              <a:gdLst/>
              <a:ahLst/>
              <a:cxnLst/>
              <a:rect l="l" t="t" r="r" b="b"/>
              <a:pathLst>
                <a:path w="3195" h="1479" extrusionOk="0">
                  <a:moveTo>
                    <a:pt x="3180" y="1"/>
                  </a:moveTo>
                  <a:cubicBezTo>
                    <a:pt x="3157" y="1"/>
                    <a:pt x="3048" y="176"/>
                    <a:pt x="2828" y="404"/>
                  </a:cubicBezTo>
                  <a:cubicBezTo>
                    <a:pt x="2600" y="640"/>
                    <a:pt x="2243" y="923"/>
                    <a:pt x="1779" y="1125"/>
                  </a:cubicBezTo>
                  <a:cubicBezTo>
                    <a:pt x="1321" y="1322"/>
                    <a:pt x="865" y="1391"/>
                    <a:pt x="538" y="1395"/>
                  </a:cubicBezTo>
                  <a:cubicBezTo>
                    <a:pt x="282" y="1395"/>
                    <a:pt x="101" y="1372"/>
                    <a:pt x="32" y="1372"/>
                  </a:cubicBezTo>
                  <a:cubicBezTo>
                    <a:pt x="12" y="1372"/>
                    <a:pt x="1" y="1373"/>
                    <a:pt x="0" y="1378"/>
                  </a:cubicBezTo>
                  <a:cubicBezTo>
                    <a:pt x="0" y="1387"/>
                    <a:pt x="197" y="1457"/>
                    <a:pt x="538" y="1474"/>
                  </a:cubicBezTo>
                  <a:cubicBezTo>
                    <a:pt x="583" y="1477"/>
                    <a:pt x="630" y="1478"/>
                    <a:pt x="679" y="1478"/>
                  </a:cubicBezTo>
                  <a:cubicBezTo>
                    <a:pt x="1001" y="1478"/>
                    <a:pt x="1414" y="1412"/>
                    <a:pt x="1827" y="1234"/>
                  </a:cubicBezTo>
                  <a:cubicBezTo>
                    <a:pt x="2303" y="1024"/>
                    <a:pt x="2670" y="719"/>
                    <a:pt x="2889" y="461"/>
                  </a:cubicBezTo>
                  <a:cubicBezTo>
                    <a:pt x="3108" y="198"/>
                    <a:pt x="3195" y="5"/>
                    <a:pt x="3182" y="1"/>
                  </a:cubicBezTo>
                  <a:cubicBezTo>
                    <a:pt x="3182" y="1"/>
                    <a:pt x="3181" y="1"/>
                    <a:pt x="31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98;p26">
              <a:extLst>
                <a:ext uri="{FF2B5EF4-FFF2-40B4-BE49-F238E27FC236}">
                  <a16:creationId xmlns:a16="http://schemas.microsoft.com/office/drawing/2014/main" id="{B15CA255-DEBD-470D-AE5C-67FA66126A65}"/>
                </a:ext>
              </a:extLst>
            </p:cNvPr>
            <p:cNvSpPr/>
            <p:nvPr/>
          </p:nvSpPr>
          <p:spPr>
            <a:xfrm>
              <a:off x="-326526" y="2889930"/>
              <a:ext cx="89483" cy="35830"/>
            </a:xfrm>
            <a:custGeom>
              <a:avLst/>
              <a:gdLst/>
              <a:ahLst/>
              <a:cxnLst/>
              <a:rect l="l" t="t" r="r" b="b"/>
              <a:pathLst>
                <a:path w="1963" h="786" extrusionOk="0">
                  <a:moveTo>
                    <a:pt x="206" y="1"/>
                  </a:moveTo>
                  <a:cubicBezTo>
                    <a:pt x="206" y="1"/>
                    <a:pt x="31" y="114"/>
                    <a:pt x="44" y="276"/>
                  </a:cubicBezTo>
                  <a:cubicBezTo>
                    <a:pt x="52" y="374"/>
                    <a:pt x="219" y="394"/>
                    <a:pt x="349" y="394"/>
                  </a:cubicBezTo>
                  <a:cubicBezTo>
                    <a:pt x="434" y="394"/>
                    <a:pt x="503" y="386"/>
                    <a:pt x="503" y="386"/>
                  </a:cubicBezTo>
                  <a:lnTo>
                    <a:pt x="503" y="386"/>
                  </a:lnTo>
                  <a:cubicBezTo>
                    <a:pt x="503" y="386"/>
                    <a:pt x="0" y="569"/>
                    <a:pt x="206" y="739"/>
                  </a:cubicBezTo>
                  <a:cubicBezTo>
                    <a:pt x="247" y="772"/>
                    <a:pt x="340" y="785"/>
                    <a:pt x="465" y="785"/>
                  </a:cubicBezTo>
                  <a:cubicBezTo>
                    <a:pt x="966" y="785"/>
                    <a:pt x="1963" y="569"/>
                    <a:pt x="1963" y="569"/>
                  </a:cubicBezTo>
                  <a:lnTo>
                    <a:pt x="206"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99;p26">
              <a:extLst>
                <a:ext uri="{FF2B5EF4-FFF2-40B4-BE49-F238E27FC236}">
                  <a16:creationId xmlns:a16="http://schemas.microsoft.com/office/drawing/2014/main" id="{366D6F2B-40D4-48B6-BBA1-0950642756F2}"/>
                </a:ext>
              </a:extLst>
            </p:cNvPr>
            <p:cNvSpPr/>
            <p:nvPr/>
          </p:nvSpPr>
          <p:spPr>
            <a:xfrm>
              <a:off x="-376761" y="2778976"/>
              <a:ext cx="149109" cy="138897"/>
            </a:xfrm>
            <a:custGeom>
              <a:avLst/>
              <a:gdLst/>
              <a:ahLst/>
              <a:cxnLst/>
              <a:rect l="l" t="t" r="r" b="b"/>
              <a:pathLst>
                <a:path w="3271" h="3047" extrusionOk="0">
                  <a:moveTo>
                    <a:pt x="971" y="0"/>
                  </a:moveTo>
                  <a:lnTo>
                    <a:pt x="1" y="1761"/>
                  </a:lnTo>
                  <a:cubicBezTo>
                    <a:pt x="1" y="1761"/>
                    <a:pt x="2346" y="3047"/>
                    <a:pt x="2941" y="3047"/>
                  </a:cubicBezTo>
                  <a:cubicBezTo>
                    <a:pt x="3002" y="3047"/>
                    <a:pt x="3045" y="3033"/>
                    <a:pt x="3065" y="3003"/>
                  </a:cubicBezTo>
                  <a:cubicBezTo>
                    <a:pt x="3270" y="2684"/>
                    <a:pt x="3204" y="1132"/>
                    <a:pt x="3178" y="1053"/>
                  </a:cubicBezTo>
                  <a:cubicBezTo>
                    <a:pt x="3147" y="980"/>
                    <a:pt x="971" y="0"/>
                    <a:pt x="971"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00;p26">
              <a:extLst>
                <a:ext uri="{FF2B5EF4-FFF2-40B4-BE49-F238E27FC236}">
                  <a16:creationId xmlns:a16="http://schemas.microsoft.com/office/drawing/2014/main" id="{F574AF3A-3CE3-47E9-944E-E73884939845}"/>
                </a:ext>
              </a:extLst>
            </p:cNvPr>
            <p:cNvSpPr/>
            <p:nvPr/>
          </p:nvSpPr>
          <p:spPr>
            <a:xfrm>
              <a:off x="-377308" y="2857656"/>
              <a:ext cx="118384" cy="41893"/>
            </a:xfrm>
            <a:custGeom>
              <a:avLst/>
              <a:gdLst/>
              <a:ahLst/>
              <a:cxnLst/>
              <a:rect l="l" t="t" r="r" b="b"/>
              <a:pathLst>
                <a:path w="2597" h="919" extrusionOk="0">
                  <a:moveTo>
                    <a:pt x="2" y="0"/>
                  </a:moveTo>
                  <a:cubicBezTo>
                    <a:pt x="1" y="0"/>
                    <a:pt x="1" y="0"/>
                    <a:pt x="0" y="1"/>
                  </a:cubicBezTo>
                  <a:cubicBezTo>
                    <a:pt x="0" y="1"/>
                    <a:pt x="31" y="27"/>
                    <a:pt x="87" y="67"/>
                  </a:cubicBezTo>
                  <a:cubicBezTo>
                    <a:pt x="170" y="123"/>
                    <a:pt x="249" y="176"/>
                    <a:pt x="337" y="237"/>
                  </a:cubicBezTo>
                  <a:cubicBezTo>
                    <a:pt x="537" y="386"/>
                    <a:pt x="852" y="555"/>
                    <a:pt x="1223" y="665"/>
                  </a:cubicBezTo>
                  <a:cubicBezTo>
                    <a:pt x="1590" y="779"/>
                    <a:pt x="1941" y="835"/>
                    <a:pt x="2189" y="870"/>
                  </a:cubicBezTo>
                  <a:cubicBezTo>
                    <a:pt x="2290" y="884"/>
                    <a:pt x="2386" y="896"/>
                    <a:pt x="2482" y="910"/>
                  </a:cubicBezTo>
                  <a:cubicBezTo>
                    <a:pt x="2552" y="918"/>
                    <a:pt x="2592" y="918"/>
                    <a:pt x="2592" y="918"/>
                  </a:cubicBezTo>
                  <a:cubicBezTo>
                    <a:pt x="2596" y="914"/>
                    <a:pt x="2556" y="906"/>
                    <a:pt x="2487" y="892"/>
                  </a:cubicBezTo>
                  <a:cubicBezTo>
                    <a:pt x="2391" y="874"/>
                    <a:pt x="2294" y="858"/>
                    <a:pt x="2194" y="840"/>
                  </a:cubicBezTo>
                  <a:cubicBezTo>
                    <a:pt x="1945" y="791"/>
                    <a:pt x="1604" y="731"/>
                    <a:pt x="1237" y="622"/>
                  </a:cubicBezTo>
                  <a:cubicBezTo>
                    <a:pt x="870" y="512"/>
                    <a:pt x="559" y="350"/>
                    <a:pt x="354" y="206"/>
                  </a:cubicBezTo>
                  <a:cubicBezTo>
                    <a:pt x="267" y="154"/>
                    <a:pt x="180" y="101"/>
                    <a:pt x="101" y="53"/>
                  </a:cubicBezTo>
                  <a:cubicBezTo>
                    <a:pt x="45" y="18"/>
                    <a:pt x="11" y="0"/>
                    <a:pt x="2"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01;p26">
              <a:extLst>
                <a:ext uri="{FF2B5EF4-FFF2-40B4-BE49-F238E27FC236}">
                  <a16:creationId xmlns:a16="http://schemas.microsoft.com/office/drawing/2014/main" id="{1AA6D32B-2932-400B-BBE2-9009E989E508}"/>
                </a:ext>
              </a:extLst>
            </p:cNvPr>
            <p:cNvSpPr/>
            <p:nvPr/>
          </p:nvSpPr>
          <p:spPr>
            <a:xfrm>
              <a:off x="-305785" y="2901007"/>
              <a:ext cx="46406" cy="7522"/>
            </a:xfrm>
            <a:custGeom>
              <a:avLst/>
              <a:gdLst/>
              <a:ahLst/>
              <a:cxnLst/>
              <a:rect l="l" t="t" r="r" b="b"/>
              <a:pathLst>
                <a:path w="1018" h="165" extrusionOk="0">
                  <a:moveTo>
                    <a:pt x="1006" y="0"/>
                  </a:moveTo>
                  <a:cubicBezTo>
                    <a:pt x="963" y="0"/>
                    <a:pt x="758" y="46"/>
                    <a:pt x="507" y="86"/>
                  </a:cubicBezTo>
                  <a:cubicBezTo>
                    <a:pt x="227" y="125"/>
                    <a:pt x="0" y="143"/>
                    <a:pt x="0" y="155"/>
                  </a:cubicBezTo>
                  <a:cubicBezTo>
                    <a:pt x="0" y="161"/>
                    <a:pt x="37" y="164"/>
                    <a:pt x="99" y="164"/>
                  </a:cubicBezTo>
                  <a:cubicBezTo>
                    <a:pt x="192" y="164"/>
                    <a:pt x="344" y="155"/>
                    <a:pt x="515" y="129"/>
                  </a:cubicBezTo>
                  <a:cubicBezTo>
                    <a:pt x="795" y="90"/>
                    <a:pt x="1018" y="16"/>
                    <a:pt x="1014" y="2"/>
                  </a:cubicBezTo>
                  <a:cubicBezTo>
                    <a:pt x="1013" y="1"/>
                    <a:pt x="1010" y="0"/>
                    <a:pt x="1006"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02;p26">
              <a:extLst>
                <a:ext uri="{FF2B5EF4-FFF2-40B4-BE49-F238E27FC236}">
                  <a16:creationId xmlns:a16="http://schemas.microsoft.com/office/drawing/2014/main" id="{B089F885-F12E-4EF1-93DF-F089D92430C6}"/>
                </a:ext>
              </a:extLst>
            </p:cNvPr>
            <p:cNvSpPr/>
            <p:nvPr/>
          </p:nvSpPr>
          <p:spPr>
            <a:xfrm>
              <a:off x="-525322" y="2223980"/>
              <a:ext cx="443086" cy="75534"/>
            </a:xfrm>
            <a:custGeom>
              <a:avLst/>
              <a:gdLst/>
              <a:ahLst/>
              <a:cxnLst/>
              <a:rect l="l" t="t" r="r" b="b"/>
              <a:pathLst>
                <a:path w="9720" h="1657" extrusionOk="0">
                  <a:moveTo>
                    <a:pt x="309" y="0"/>
                  </a:moveTo>
                  <a:cubicBezTo>
                    <a:pt x="105" y="0"/>
                    <a:pt x="5" y="92"/>
                    <a:pt x="0" y="92"/>
                  </a:cubicBezTo>
                  <a:lnTo>
                    <a:pt x="0" y="92"/>
                  </a:lnTo>
                  <a:cubicBezTo>
                    <a:pt x="0" y="92"/>
                    <a:pt x="0" y="92"/>
                    <a:pt x="0" y="92"/>
                  </a:cubicBezTo>
                  <a:lnTo>
                    <a:pt x="0" y="92"/>
                  </a:lnTo>
                  <a:cubicBezTo>
                    <a:pt x="0" y="92"/>
                    <a:pt x="0" y="92"/>
                    <a:pt x="0" y="92"/>
                  </a:cubicBezTo>
                  <a:cubicBezTo>
                    <a:pt x="0" y="92"/>
                    <a:pt x="0" y="92"/>
                    <a:pt x="0" y="92"/>
                  </a:cubicBezTo>
                  <a:lnTo>
                    <a:pt x="0" y="92"/>
                  </a:lnTo>
                  <a:cubicBezTo>
                    <a:pt x="0" y="92"/>
                    <a:pt x="1" y="93"/>
                    <a:pt x="1" y="93"/>
                  </a:cubicBezTo>
                  <a:cubicBezTo>
                    <a:pt x="13" y="93"/>
                    <a:pt x="109" y="23"/>
                    <a:pt x="284" y="23"/>
                  </a:cubicBezTo>
                  <a:cubicBezTo>
                    <a:pt x="322" y="23"/>
                    <a:pt x="365" y="27"/>
                    <a:pt x="411" y="35"/>
                  </a:cubicBezTo>
                  <a:cubicBezTo>
                    <a:pt x="547" y="61"/>
                    <a:pt x="700" y="136"/>
                    <a:pt x="857" y="254"/>
                  </a:cubicBezTo>
                  <a:cubicBezTo>
                    <a:pt x="1009" y="367"/>
                    <a:pt x="1176" y="525"/>
                    <a:pt x="1368" y="678"/>
                  </a:cubicBezTo>
                  <a:cubicBezTo>
                    <a:pt x="1556" y="839"/>
                    <a:pt x="1739" y="1041"/>
                    <a:pt x="1971" y="1224"/>
                  </a:cubicBezTo>
                  <a:cubicBezTo>
                    <a:pt x="2203" y="1403"/>
                    <a:pt x="2495" y="1547"/>
                    <a:pt x="2824" y="1608"/>
                  </a:cubicBezTo>
                  <a:cubicBezTo>
                    <a:pt x="2989" y="1641"/>
                    <a:pt x="3159" y="1657"/>
                    <a:pt x="3333" y="1657"/>
                  </a:cubicBezTo>
                  <a:cubicBezTo>
                    <a:pt x="3850" y="1657"/>
                    <a:pt x="4398" y="1521"/>
                    <a:pt x="4921" y="1311"/>
                  </a:cubicBezTo>
                  <a:cubicBezTo>
                    <a:pt x="5624" y="1031"/>
                    <a:pt x="6267" y="695"/>
                    <a:pt x="6896" y="521"/>
                  </a:cubicBezTo>
                  <a:cubicBezTo>
                    <a:pt x="7193" y="437"/>
                    <a:pt x="7484" y="385"/>
                    <a:pt x="7761" y="385"/>
                  </a:cubicBezTo>
                  <a:cubicBezTo>
                    <a:pt x="7774" y="385"/>
                    <a:pt x="7787" y="385"/>
                    <a:pt x="7800" y="385"/>
                  </a:cubicBezTo>
                  <a:cubicBezTo>
                    <a:pt x="8089" y="389"/>
                    <a:pt x="8356" y="438"/>
                    <a:pt x="8587" y="516"/>
                  </a:cubicBezTo>
                  <a:cubicBezTo>
                    <a:pt x="9055" y="674"/>
                    <a:pt x="9369" y="944"/>
                    <a:pt x="9523" y="1176"/>
                  </a:cubicBezTo>
                  <a:cubicBezTo>
                    <a:pt x="9674" y="1400"/>
                    <a:pt x="9705" y="1552"/>
                    <a:pt x="9719" y="1552"/>
                  </a:cubicBezTo>
                  <a:cubicBezTo>
                    <a:pt x="9719" y="1552"/>
                    <a:pt x="9720" y="1552"/>
                    <a:pt x="9720" y="1552"/>
                  </a:cubicBezTo>
                  <a:cubicBezTo>
                    <a:pt x="9720" y="1552"/>
                    <a:pt x="9710" y="1517"/>
                    <a:pt x="9684" y="1447"/>
                  </a:cubicBezTo>
                  <a:cubicBezTo>
                    <a:pt x="9676" y="1412"/>
                    <a:pt x="9658" y="1368"/>
                    <a:pt x="9636" y="1320"/>
                  </a:cubicBezTo>
                  <a:cubicBezTo>
                    <a:pt x="9610" y="1272"/>
                    <a:pt x="9583" y="1215"/>
                    <a:pt x="9545" y="1158"/>
                  </a:cubicBezTo>
                  <a:cubicBezTo>
                    <a:pt x="9396" y="922"/>
                    <a:pt x="9081" y="634"/>
                    <a:pt x="8605" y="468"/>
                  </a:cubicBezTo>
                  <a:cubicBezTo>
                    <a:pt x="8369" y="385"/>
                    <a:pt x="8098" y="333"/>
                    <a:pt x="7806" y="328"/>
                  </a:cubicBezTo>
                  <a:cubicBezTo>
                    <a:pt x="7785" y="327"/>
                    <a:pt x="7764" y="327"/>
                    <a:pt x="7743" y="327"/>
                  </a:cubicBezTo>
                  <a:cubicBezTo>
                    <a:pt x="7464" y="327"/>
                    <a:pt x="7171" y="378"/>
                    <a:pt x="6878" y="459"/>
                  </a:cubicBezTo>
                  <a:cubicBezTo>
                    <a:pt x="6237" y="630"/>
                    <a:pt x="5594" y="971"/>
                    <a:pt x="4895" y="1245"/>
                  </a:cubicBezTo>
                  <a:cubicBezTo>
                    <a:pt x="4373" y="1456"/>
                    <a:pt x="3834" y="1590"/>
                    <a:pt x="3328" y="1590"/>
                  </a:cubicBezTo>
                  <a:cubicBezTo>
                    <a:pt x="3160" y="1590"/>
                    <a:pt x="2995" y="1575"/>
                    <a:pt x="2836" y="1543"/>
                  </a:cubicBezTo>
                  <a:cubicBezTo>
                    <a:pt x="2517" y="1487"/>
                    <a:pt x="2233" y="1350"/>
                    <a:pt x="2006" y="1176"/>
                  </a:cubicBezTo>
                  <a:cubicBezTo>
                    <a:pt x="1779" y="1001"/>
                    <a:pt x="1595" y="800"/>
                    <a:pt x="1403" y="638"/>
                  </a:cubicBezTo>
                  <a:cubicBezTo>
                    <a:pt x="1202" y="490"/>
                    <a:pt x="1041" y="337"/>
                    <a:pt x="878" y="223"/>
                  </a:cubicBezTo>
                  <a:cubicBezTo>
                    <a:pt x="717" y="105"/>
                    <a:pt x="559" y="31"/>
                    <a:pt x="420" y="9"/>
                  </a:cubicBezTo>
                  <a:cubicBezTo>
                    <a:pt x="380" y="3"/>
                    <a:pt x="343"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233;p26">
            <a:extLst>
              <a:ext uri="{FF2B5EF4-FFF2-40B4-BE49-F238E27FC236}">
                <a16:creationId xmlns:a16="http://schemas.microsoft.com/office/drawing/2014/main" id="{452F785E-6889-4C11-B822-D7E3B51606AB}"/>
              </a:ext>
            </a:extLst>
          </p:cNvPr>
          <p:cNvGrpSpPr/>
          <p:nvPr/>
        </p:nvGrpSpPr>
        <p:grpSpPr>
          <a:xfrm>
            <a:off x="3870643" y="3106063"/>
            <a:ext cx="1456993" cy="1312103"/>
            <a:chOff x="7739700" y="1512500"/>
            <a:chExt cx="1109728" cy="1002828"/>
          </a:xfrm>
        </p:grpSpPr>
        <p:sp>
          <p:nvSpPr>
            <p:cNvPr id="173" name="Google Shape;234;p26">
              <a:extLst>
                <a:ext uri="{FF2B5EF4-FFF2-40B4-BE49-F238E27FC236}">
                  <a16:creationId xmlns:a16="http://schemas.microsoft.com/office/drawing/2014/main" id="{3FB57B97-0D86-44A4-9511-D9078F1F1615}"/>
                </a:ext>
              </a:extLst>
            </p:cNvPr>
            <p:cNvSpPr/>
            <p:nvPr/>
          </p:nvSpPr>
          <p:spPr>
            <a:xfrm>
              <a:off x="7739700" y="1512500"/>
              <a:ext cx="1109728" cy="1002828"/>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235;p26">
              <a:extLst>
                <a:ext uri="{FF2B5EF4-FFF2-40B4-BE49-F238E27FC236}">
                  <a16:creationId xmlns:a16="http://schemas.microsoft.com/office/drawing/2014/main" id="{19A32A2A-9300-4A12-BB75-DE4FB457E844}"/>
                </a:ext>
              </a:extLst>
            </p:cNvPr>
            <p:cNvGrpSpPr/>
            <p:nvPr/>
          </p:nvGrpSpPr>
          <p:grpSpPr>
            <a:xfrm>
              <a:off x="7808309" y="1610467"/>
              <a:ext cx="966993" cy="714803"/>
              <a:chOff x="7183784" y="1476167"/>
              <a:chExt cx="966993" cy="714803"/>
            </a:xfrm>
          </p:grpSpPr>
          <p:sp>
            <p:nvSpPr>
              <p:cNvPr id="175" name="Google Shape;236;p26">
                <a:extLst>
                  <a:ext uri="{FF2B5EF4-FFF2-40B4-BE49-F238E27FC236}">
                    <a16:creationId xmlns:a16="http://schemas.microsoft.com/office/drawing/2014/main" id="{5CCEA1A6-A6E7-481B-8F26-4E6D8D86C51B}"/>
                  </a:ext>
                </a:extLst>
              </p:cNvPr>
              <p:cNvSpPr/>
              <p:nvPr/>
            </p:nvSpPr>
            <p:spPr>
              <a:xfrm>
                <a:off x="7393754" y="1862327"/>
                <a:ext cx="21541" cy="21322"/>
              </a:xfrm>
              <a:custGeom>
                <a:avLst/>
                <a:gdLst/>
                <a:ahLst/>
                <a:cxnLst/>
                <a:rect l="l" t="t" r="r" b="b"/>
                <a:pathLst>
                  <a:path w="491" h="486" extrusionOk="0">
                    <a:moveTo>
                      <a:pt x="245" y="1"/>
                    </a:moveTo>
                    <a:cubicBezTo>
                      <a:pt x="110" y="1"/>
                      <a:pt x="1" y="110"/>
                      <a:pt x="1" y="241"/>
                    </a:cubicBezTo>
                    <a:cubicBezTo>
                      <a:pt x="1" y="376"/>
                      <a:pt x="110" y="485"/>
                      <a:pt x="245" y="485"/>
                    </a:cubicBezTo>
                    <a:cubicBezTo>
                      <a:pt x="380" y="485"/>
                      <a:pt x="491" y="376"/>
                      <a:pt x="491" y="241"/>
                    </a:cubicBezTo>
                    <a:cubicBezTo>
                      <a:pt x="491" y="110"/>
                      <a:pt x="380"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37;p26">
                <a:extLst>
                  <a:ext uri="{FF2B5EF4-FFF2-40B4-BE49-F238E27FC236}">
                    <a16:creationId xmlns:a16="http://schemas.microsoft.com/office/drawing/2014/main" id="{0396BB0D-5C03-4BA5-9ACE-A1DB0360E06D}"/>
                  </a:ext>
                </a:extLst>
              </p:cNvPr>
              <p:cNvSpPr/>
              <p:nvPr/>
            </p:nvSpPr>
            <p:spPr>
              <a:xfrm>
                <a:off x="7725074" y="1944762"/>
                <a:ext cx="58877" cy="216730"/>
              </a:xfrm>
              <a:custGeom>
                <a:avLst/>
                <a:gdLst/>
                <a:ahLst/>
                <a:cxnLst/>
                <a:rect l="l" t="t" r="r" b="b"/>
                <a:pathLst>
                  <a:path w="1342" h="4940" extrusionOk="0">
                    <a:moveTo>
                      <a:pt x="0" y="0"/>
                    </a:moveTo>
                    <a:lnTo>
                      <a:pt x="0" y="4939"/>
                    </a:lnTo>
                    <a:lnTo>
                      <a:pt x="1342" y="4939"/>
                    </a:lnTo>
                    <a:lnTo>
                      <a:pt x="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38;p26">
                <a:extLst>
                  <a:ext uri="{FF2B5EF4-FFF2-40B4-BE49-F238E27FC236}">
                    <a16:creationId xmlns:a16="http://schemas.microsoft.com/office/drawing/2014/main" id="{B9C070E0-EA6E-4186-ADE0-8DBF5898DEBA}"/>
                  </a:ext>
                </a:extLst>
              </p:cNvPr>
              <p:cNvSpPr/>
              <p:nvPr/>
            </p:nvSpPr>
            <p:spPr>
              <a:xfrm>
                <a:off x="7992132"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39;p26">
                <a:extLst>
                  <a:ext uri="{FF2B5EF4-FFF2-40B4-BE49-F238E27FC236}">
                    <a16:creationId xmlns:a16="http://schemas.microsoft.com/office/drawing/2014/main" id="{17F6B3A7-FEF9-4556-A484-0267BA372C16}"/>
                  </a:ext>
                </a:extLst>
              </p:cNvPr>
              <p:cNvSpPr/>
              <p:nvPr/>
            </p:nvSpPr>
            <p:spPr>
              <a:xfrm>
                <a:off x="7309959"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40;p26">
                <a:extLst>
                  <a:ext uri="{FF2B5EF4-FFF2-40B4-BE49-F238E27FC236}">
                    <a16:creationId xmlns:a16="http://schemas.microsoft.com/office/drawing/2014/main" id="{BF6CE1CD-2F9B-4BC1-BB99-EEC8F21EF5E8}"/>
                  </a:ext>
                </a:extLst>
              </p:cNvPr>
              <p:cNvSpPr/>
              <p:nvPr/>
            </p:nvSpPr>
            <p:spPr>
              <a:xfrm>
                <a:off x="7450700"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41;p26">
                <a:extLst>
                  <a:ext uri="{FF2B5EF4-FFF2-40B4-BE49-F238E27FC236}">
                    <a16:creationId xmlns:a16="http://schemas.microsoft.com/office/drawing/2014/main" id="{16972C7A-0D80-4783-AAF4-66DAC0CF773C}"/>
                  </a:ext>
                </a:extLst>
              </p:cNvPr>
              <p:cNvSpPr/>
              <p:nvPr/>
            </p:nvSpPr>
            <p:spPr>
              <a:xfrm>
                <a:off x="7577840" y="1680391"/>
                <a:ext cx="59052" cy="481106"/>
              </a:xfrm>
              <a:custGeom>
                <a:avLst/>
                <a:gdLst/>
                <a:ahLst/>
                <a:cxnLst/>
                <a:rect l="l" t="t" r="r" b="b"/>
                <a:pathLst>
                  <a:path w="1346" h="10966" extrusionOk="0">
                    <a:moveTo>
                      <a:pt x="0" y="1"/>
                    </a:moveTo>
                    <a:lnTo>
                      <a:pt x="0" y="10965"/>
                    </a:lnTo>
                    <a:lnTo>
                      <a:pt x="1346" y="10965"/>
                    </a:lnTo>
                    <a:lnTo>
                      <a:pt x="1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42;p26">
                <a:extLst>
                  <a:ext uri="{FF2B5EF4-FFF2-40B4-BE49-F238E27FC236}">
                    <a16:creationId xmlns:a16="http://schemas.microsoft.com/office/drawing/2014/main" id="{70EA8949-9FEC-4DBB-A47E-6F863F07772D}"/>
                  </a:ext>
                </a:extLst>
              </p:cNvPr>
              <p:cNvSpPr/>
              <p:nvPr/>
            </p:nvSpPr>
            <p:spPr>
              <a:xfrm>
                <a:off x="7378618"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43;p26">
                <a:extLst>
                  <a:ext uri="{FF2B5EF4-FFF2-40B4-BE49-F238E27FC236}">
                    <a16:creationId xmlns:a16="http://schemas.microsoft.com/office/drawing/2014/main" id="{757D3157-BDD7-4DCA-BB55-4679631E7130}"/>
                  </a:ext>
                </a:extLst>
              </p:cNvPr>
              <p:cNvSpPr/>
              <p:nvPr/>
            </p:nvSpPr>
            <p:spPr>
              <a:xfrm>
                <a:off x="7651457" y="1565534"/>
                <a:ext cx="58877" cy="595964"/>
              </a:xfrm>
              <a:custGeom>
                <a:avLst/>
                <a:gdLst/>
                <a:ahLst/>
                <a:cxnLst/>
                <a:rect l="l" t="t" r="r" b="b"/>
                <a:pathLst>
                  <a:path w="1342" h="13584" extrusionOk="0">
                    <a:moveTo>
                      <a:pt x="0" y="1"/>
                    </a:moveTo>
                    <a:lnTo>
                      <a:pt x="0" y="13583"/>
                    </a:lnTo>
                    <a:lnTo>
                      <a:pt x="1342" y="13583"/>
                    </a:lnTo>
                    <a:lnTo>
                      <a:pt x="1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44;p26">
                <a:extLst>
                  <a:ext uri="{FF2B5EF4-FFF2-40B4-BE49-F238E27FC236}">
                    <a16:creationId xmlns:a16="http://schemas.microsoft.com/office/drawing/2014/main" id="{B00CBD6D-1D60-476C-A399-9C4F73FA098A}"/>
                  </a:ext>
                </a:extLst>
              </p:cNvPr>
              <p:cNvSpPr/>
              <p:nvPr/>
            </p:nvSpPr>
            <p:spPr>
              <a:xfrm>
                <a:off x="7211248" y="2185793"/>
                <a:ext cx="939530" cy="5177"/>
              </a:xfrm>
              <a:custGeom>
                <a:avLst/>
                <a:gdLst/>
                <a:ahLst/>
                <a:cxnLst/>
                <a:rect l="l" t="t" r="r" b="b"/>
                <a:pathLst>
                  <a:path w="21415" h="118" extrusionOk="0">
                    <a:moveTo>
                      <a:pt x="10708" y="0"/>
                    </a:moveTo>
                    <a:cubicBezTo>
                      <a:pt x="4794" y="0"/>
                      <a:pt x="0" y="26"/>
                      <a:pt x="0" y="57"/>
                    </a:cubicBezTo>
                    <a:cubicBezTo>
                      <a:pt x="0" y="91"/>
                      <a:pt x="4794" y="118"/>
                      <a:pt x="10708" y="118"/>
                    </a:cubicBezTo>
                    <a:cubicBezTo>
                      <a:pt x="16620" y="118"/>
                      <a:pt x="21414" y="91"/>
                      <a:pt x="21414" y="57"/>
                    </a:cubicBezTo>
                    <a:cubicBezTo>
                      <a:pt x="21414" y="26"/>
                      <a:pt x="16620" y="0"/>
                      <a:pt x="10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45;p26">
                <a:extLst>
                  <a:ext uri="{FF2B5EF4-FFF2-40B4-BE49-F238E27FC236}">
                    <a16:creationId xmlns:a16="http://schemas.microsoft.com/office/drawing/2014/main" id="{20BB3891-3950-4298-AB08-3F02EE0F5B74}"/>
                  </a:ext>
                </a:extLst>
              </p:cNvPr>
              <p:cNvSpPr/>
              <p:nvPr/>
            </p:nvSpPr>
            <p:spPr>
              <a:xfrm>
                <a:off x="7183784" y="2082256"/>
                <a:ext cx="36151" cy="11889"/>
              </a:xfrm>
              <a:custGeom>
                <a:avLst/>
                <a:gdLst/>
                <a:ahLst/>
                <a:cxnLst/>
                <a:rect l="l" t="t" r="r" b="b"/>
                <a:pathLst>
                  <a:path w="824" h="271" extrusionOk="0">
                    <a:moveTo>
                      <a:pt x="1" y="0"/>
                    </a:moveTo>
                    <a:lnTo>
                      <a:pt x="1" y="271"/>
                    </a:lnTo>
                    <a:lnTo>
                      <a:pt x="823" y="271"/>
                    </a:lnTo>
                    <a:lnTo>
                      <a:pt x="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46;p26">
                <a:extLst>
                  <a:ext uri="{FF2B5EF4-FFF2-40B4-BE49-F238E27FC236}">
                    <a16:creationId xmlns:a16="http://schemas.microsoft.com/office/drawing/2014/main" id="{CA31D711-DA35-4252-9EDA-CDBB8819BEDD}"/>
                  </a:ext>
                </a:extLst>
              </p:cNvPr>
              <p:cNvSpPr/>
              <p:nvPr/>
            </p:nvSpPr>
            <p:spPr>
              <a:xfrm>
                <a:off x="7183784" y="1923879"/>
                <a:ext cx="36151" cy="11933"/>
              </a:xfrm>
              <a:custGeom>
                <a:avLst/>
                <a:gdLst/>
                <a:ahLst/>
                <a:cxnLst/>
                <a:rect l="l" t="t" r="r" b="b"/>
                <a:pathLst>
                  <a:path w="824" h="272" extrusionOk="0">
                    <a:moveTo>
                      <a:pt x="1" y="0"/>
                    </a:moveTo>
                    <a:lnTo>
                      <a:pt x="1" y="272"/>
                    </a:lnTo>
                    <a:lnTo>
                      <a:pt x="823" y="272"/>
                    </a:lnTo>
                    <a:lnTo>
                      <a:pt x="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47;p26">
                <a:extLst>
                  <a:ext uri="{FF2B5EF4-FFF2-40B4-BE49-F238E27FC236}">
                    <a16:creationId xmlns:a16="http://schemas.microsoft.com/office/drawing/2014/main" id="{3DB3C958-CBB7-46DE-87FF-FA02E831902E}"/>
                  </a:ext>
                </a:extLst>
              </p:cNvPr>
              <p:cNvSpPr/>
              <p:nvPr/>
            </p:nvSpPr>
            <p:spPr>
              <a:xfrm>
                <a:off x="7183784" y="1625902"/>
                <a:ext cx="36151" cy="11758"/>
              </a:xfrm>
              <a:custGeom>
                <a:avLst/>
                <a:gdLst/>
                <a:ahLst/>
                <a:cxnLst/>
                <a:rect l="l" t="t" r="r" b="b"/>
                <a:pathLst>
                  <a:path w="824" h="268" extrusionOk="0">
                    <a:moveTo>
                      <a:pt x="1" y="1"/>
                    </a:moveTo>
                    <a:lnTo>
                      <a:pt x="1" y="267"/>
                    </a:lnTo>
                    <a:lnTo>
                      <a:pt x="823" y="267"/>
                    </a:lnTo>
                    <a:lnTo>
                      <a:pt x="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48;p26">
                <a:extLst>
                  <a:ext uri="{FF2B5EF4-FFF2-40B4-BE49-F238E27FC236}">
                    <a16:creationId xmlns:a16="http://schemas.microsoft.com/office/drawing/2014/main" id="{AC304B8A-4AEA-4910-89B2-6FAB1CB87148}"/>
                  </a:ext>
                </a:extLst>
              </p:cNvPr>
              <p:cNvSpPr/>
              <p:nvPr/>
            </p:nvSpPr>
            <p:spPr>
              <a:xfrm>
                <a:off x="7183784" y="1476167"/>
                <a:ext cx="36151" cy="11758"/>
              </a:xfrm>
              <a:custGeom>
                <a:avLst/>
                <a:gdLst/>
                <a:ahLst/>
                <a:cxnLst/>
                <a:rect l="l" t="t" r="r" b="b"/>
                <a:pathLst>
                  <a:path w="824" h="268" extrusionOk="0">
                    <a:moveTo>
                      <a:pt x="1" y="1"/>
                    </a:moveTo>
                    <a:lnTo>
                      <a:pt x="1" y="267"/>
                    </a:lnTo>
                    <a:lnTo>
                      <a:pt x="823" y="267"/>
                    </a:lnTo>
                    <a:lnTo>
                      <a:pt x="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49;p26">
                <a:extLst>
                  <a:ext uri="{FF2B5EF4-FFF2-40B4-BE49-F238E27FC236}">
                    <a16:creationId xmlns:a16="http://schemas.microsoft.com/office/drawing/2014/main" id="{CE38EC3B-9CC2-436C-B2A4-32E5C5EB35BC}"/>
                  </a:ext>
                </a:extLst>
              </p:cNvPr>
              <p:cNvSpPr/>
              <p:nvPr/>
            </p:nvSpPr>
            <p:spPr>
              <a:xfrm>
                <a:off x="7185758" y="1774890"/>
                <a:ext cx="36063" cy="11933"/>
              </a:xfrm>
              <a:custGeom>
                <a:avLst/>
                <a:gdLst/>
                <a:ahLst/>
                <a:cxnLst/>
                <a:rect l="l" t="t" r="r" b="b"/>
                <a:pathLst>
                  <a:path w="822" h="272" extrusionOk="0">
                    <a:moveTo>
                      <a:pt x="0" y="1"/>
                    </a:moveTo>
                    <a:lnTo>
                      <a:pt x="0" y="272"/>
                    </a:lnTo>
                    <a:lnTo>
                      <a:pt x="821" y="272"/>
                    </a:lnTo>
                    <a:lnTo>
                      <a:pt x="8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0;p26">
                <a:extLst>
                  <a:ext uri="{FF2B5EF4-FFF2-40B4-BE49-F238E27FC236}">
                    <a16:creationId xmlns:a16="http://schemas.microsoft.com/office/drawing/2014/main" id="{A4AD22EF-5200-4FA2-91C0-12CB6218DDFF}"/>
                  </a:ext>
                </a:extLst>
              </p:cNvPr>
              <p:cNvSpPr/>
              <p:nvPr/>
            </p:nvSpPr>
            <p:spPr>
              <a:xfrm>
                <a:off x="7851391"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p26">
                <a:extLst>
                  <a:ext uri="{FF2B5EF4-FFF2-40B4-BE49-F238E27FC236}">
                    <a16:creationId xmlns:a16="http://schemas.microsoft.com/office/drawing/2014/main" id="{EBC2FEC0-69BB-4CBB-83C7-58DDC0849B8A}"/>
                  </a:ext>
                </a:extLst>
              </p:cNvPr>
              <p:cNvSpPr/>
              <p:nvPr/>
            </p:nvSpPr>
            <p:spPr>
              <a:xfrm>
                <a:off x="7920051"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172;p26">
            <a:extLst>
              <a:ext uri="{FF2B5EF4-FFF2-40B4-BE49-F238E27FC236}">
                <a16:creationId xmlns:a16="http://schemas.microsoft.com/office/drawing/2014/main" id="{FBEBD0B7-2DE6-44BB-92B7-7B81BFFA9AAC}"/>
              </a:ext>
            </a:extLst>
          </p:cNvPr>
          <p:cNvGrpSpPr/>
          <p:nvPr/>
        </p:nvGrpSpPr>
        <p:grpSpPr>
          <a:xfrm rot="1360257">
            <a:off x="7089460" y="3385524"/>
            <a:ext cx="777728" cy="1334382"/>
            <a:chOff x="7825967" y="3240163"/>
            <a:chExt cx="777728" cy="1334382"/>
          </a:xfrm>
        </p:grpSpPr>
        <p:sp>
          <p:nvSpPr>
            <p:cNvPr id="210" name="Google Shape;173;p26">
              <a:extLst>
                <a:ext uri="{FF2B5EF4-FFF2-40B4-BE49-F238E27FC236}">
                  <a16:creationId xmlns:a16="http://schemas.microsoft.com/office/drawing/2014/main" id="{FA4A9C13-8195-45DD-8278-632FE7198DE1}"/>
                </a:ext>
              </a:extLst>
            </p:cNvPr>
            <p:cNvSpPr/>
            <p:nvPr/>
          </p:nvSpPr>
          <p:spPr>
            <a:xfrm>
              <a:off x="7825967" y="3240163"/>
              <a:ext cx="777728" cy="1015297"/>
            </a:xfrm>
            <a:custGeom>
              <a:avLst/>
              <a:gdLst/>
              <a:ahLst/>
              <a:cxnLst/>
              <a:rect l="l" t="t" r="r" b="b"/>
              <a:pathLst>
                <a:path w="17727" h="23142" extrusionOk="0">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74;p26">
              <a:extLst>
                <a:ext uri="{FF2B5EF4-FFF2-40B4-BE49-F238E27FC236}">
                  <a16:creationId xmlns:a16="http://schemas.microsoft.com/office/drawing/2014/main" id="{B65BE189-7DD8-46D5-A452-D561E582436C}"/>
                </a:ext>
              </a:extLst>
            </p:cNvPr>
            <p:cNvSpPr/>
            <p:nvPr/>
          </p:nvSpPr>
          <p:spPr>
            <a:xfrm>
              <a:off x="8008869" y="3262319"/>
              <a:ext cx="542308" cy="1312226"/>
            </a:xfrm>
            <a:custGeom>
              <a:avLst/>
              <a:gdLst/>
              <a:ahLst/>
              <a:cxnLst/>
              <a:rect l="l" t="t" r="r" b="b"/>
              <a:pathLst>
                <a:path w="12361" h="29910" extrusionOk="0">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75;p26">
              <a:extLst>
                <a:ext uri="{FF2B5EF4-FFF2-40B4-BE49-F238E27FC236}">
                  <a16:creationId xmlns:a16="http://schemas.microsoft.com/office/drawing/2014/main" id="{8B6B0A31-2EEE-4B6D-9161-D2C5F6727A98}"/>
                </a:ext>
              </a:extLst>
            </p:cNvPr>
            <p:cNvSpPr/>
            <p:nvPr/>
          </p:nvSpPr>
          <p:spPr>
            <a:xfrm>
              <a:off x="8156322" y="3423942"/>
              <a:ext cx="48962" cy="303159"/>
            </a:xfrm>
            <a:custGeom>
              <a:avLst/>
              <a:gdLst/>
              <a:ahLst/>
              <a:cxnLst/>
              <a:rect l="l" t="t" r="r" b="b"/>
              <a:pathLst>
                <a:path w="1116" h="6910" extrusionOk="0">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76;p26">
              <a:extLst>
                <a:ext uri="{FF2B5EF4-FFF2-40B4-BE49-F238E27FC236}">
                  <a16:creationId xmlns:a16="http://schemas.microsoft.com/office/drawing/2014/main" id="{9C0AACF9-1878-4FDE-8A9D-D25F7160EAC7}"/>
                </a:ext>
              </a:extLst>
            </p:cNvPr>
            <p:cNvSpPr/>
            <p:nvPr/>
          </p:nvSpPr>
          <p:spPr>
            <a:xfrm>
              <a:off x="8204844" y="3651900"/>
              <a:ext cx="358394" cy="75197"/>
            </a:xfrm>
            <a:custGeom>
              <a:avLst/>
              <a:gdLst/>
              <a:ahLst/>
              <a:cxnLst/>
              <a:rect l="l" t="t" r="r" b="b"/>
              <a:pathLst>
                <a:path w="8169" h="1714" extrusionOk="0">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77;p26">
              <a:extLst>
                <a:ext uri="{FF2B5EF4-FFF2-40B4-BE49-F238E27FC236}">
                  <a16:creationId xmlns:a16="http://schemas.microsoft.com/office/drawing/2014/main" id="{7C8BBE7F-5A2B-44F1-9732-869C2A305AA2}"/>
                </a:ext>
              </a:extLst>
            </p:cNvPr>
            <p:cNvSpPr/>
            <p:nvPr/>
          </p:nvSpPr>
          <p:spPr>
            <a:xfrm>
              <a:off x="7865277" y="3676029"/>
              <a:ext cx="192556" cy="449649"/>
            </a:xfrm>
            <a:custGeom>
              <a:avLst/>
              <a:gdLst/>
              <a:ahLst/>
              <a:cxnLst/>
              <a:rect l="l" t="t" r="r" b="b"/>
              <a:pathLst>
                <a:path w="4389" h="10249" extrusionOk="0">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78;p26">
              <a:extLst>
                <a:ext uri="{FF2B5EF4-FFF2-40B4-BE49-F238E27FC236}">
                  <a16:creationId xmlns:a16="http://schemas.microsoft.com/office/drawing/2014/main" id="{FB77CE1D-612D-412D-A39C-EAD1750BD4FB}"/>
                </a:ext>
              </a:extLst>
            </p:cNvPr>
            <p:cNvSpPr/>
            <p:nvPr/>
          </p:nvSpPr>
          <p:spPr>
            <a:xfrm>
              <a:off x="8057610" y="3961942"/>
              <a:ext cx="474920" cy="163732"/>
            </a:xfrm>
            <a:custGeom>
              <a:avLst/>
              <a:gdLst/>
              <a:ahLst/>
              <a:cxnLst/>
              <a:rect l="l" t="t" r="r" b="b"/>
              <a:pathLst>
                <a:path w="10825" h="3732" extrusionOk="0">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uiExpand="1" build="p"/>
      <p:bldP spid="182" grpId="0" build="p"/>
      <p:bldP spid="18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1"/>
        <p:cNvGrpSpPr/>
        <p:nvPr/>
      </p:nvGrpSpPr>
      <p:grpSpPr>
        <a:xfrm>
          <a:off x="0" y="0"/>
          <a:ext cx="0" cy="0"/>
          <a:chOff x="0" y="0"/>
          <a:chExt cx="0" cy="0"/>
        </a:xfrm>
      </p:grpSpPr>
      <p:grpSp>
        <p:nvGrpSpPr>
          <p:cNvPr id="682" name="Google Shape;682;p31"/>
          <p:cNvGrpSpPr/>
          <p:nvPr/>
        </p:nvGrpSpPr>
        <p:grpSpPr>
          <a:xfrm>
            <a:off x="4534350" y="4313399"/>
            <a:ext cx="4600713" cy="150450"/>
            <a:chOff x="0" y="4397412"/>
            <a:chExt cx="4600713" cy="150450"/>
          </a:xfrm>
        </p:grpSpPr>
        <p:sp>
          <p:nvSpPr>
            <p:cNvPr id="683" name="Google Shape;683;p31"/>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4" name="Google Shape;684;p31"/>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5" name="Google Shape;685;p31"/>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6" name="Google Shape;686;p31"/>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7" name="Google Shape;687;p31"/>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88" name="Google Shape;688;p31"/>
          <p:cNvGrpSpPr/>
          <p:nvPr/>
        </p:nvGrpSpPr>
        <p:grpSpPr>
          <a:xfrm>
            <a:off x="5215723" y="1329593"/>
            <a:ext cx="3081703" cy="2757573"/>
            <a:chOff x="5215723" y="1479118"/>
            <a:chExt cx="3081703" cy="2757573"/>
          </a:xfrm>
        </p:grpSpPr>
        <p:grpSp>
          <p:nvGrpSpPr>
            <p:cNvPr id="689" name="Google Shape;689;p31"/>
            <p:cNvGrpSpPr/>
            <p:nvPr/>
          </p:nvGrpSpPr>
          <p:grpSpPr>
            <a:xfrm>
              <a:off x="5215723" y="1707350"/>
              <a:ext cx="3081703" cy="2529341"/>
              <a:chOff x="5150194" y="1591500"/>
              <a:chExt cx="3081703" cy="2529341"/>
            </a:xfrm>
          </p:grpSpPr>
          <p:sp>
            <p:nvSpPr>
              <p:cNvPr id="690" name="Google Shape;690;p31"/>
              <p:cNvSpPr/>
              <p:nvPr/>
            </p:nvSpPr>
            <p:spPr>
              <a:xfrm>
                <a:off x="5150194" y="1591500"/>
                <a:ext cx="1147444" cy="2529341"/>
              </a:xfrm>
              <a:custGeom>
                <a:avLst/>
                <a:gdLst/>
                <a:ahLst/>
                <a:cxnLst/>
                <a:rect l="l" t="t" r="r" b="b"/>
                <a:pathLst>
                  <a:path w="46540" h="64368" extrusionOk="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1" name="Google Shape;691;p31"/>
              <p:cNvSpPr/>
              <p:nvPr/>
            </p:nvSpPr>
            <p:spPr>
              <a:xfrm>
                <a:off x="6402990" y="1591500"/>
                <a:ext cx="1828907" cy="2529341"/>
              </a:xfrm>
              <a:custGeom>
                <a:avLst/>
                <a:gdLst/>
                <a:ahLst/>
                <a:cxnLst/>
                <a:rect l="l" t="t" r="r" b="b"/>
                <a:pathLst>
                  <a:path w="46543" h="64368" extrusionOk="0">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92" name="Google Shape;692;p31"/>
            <p:cNvGrpSpPr/>
            <p:nvPr/>
          </p:nvGrpSpPr>
          <p:grpSpPr>
            <a:xfrm>
              <a:off x="5723516" y="1479118"/>
              <a:ext cx="2288423" cy="1787926"/>
              <a:chOff x="5723516" y="1479118"/>
              <a:chExt cx="2288423" cy="1787926"/>
            </a:xfrm>
          </p:grpSpPr>
          <p:sp>
            <p:nvSpPr>
              <p:cNvPr id="693" name="Google Shape;693;p31"/>
              <p:cNvSpPr/>
              <p:nvPr/>
            </p:nvSpPr>
            <p:spPr>
              <a:xfrm>
                <a:off x="5723516" y="1479118"/>
                <a:ext cx="2288423" cy="291294"/>
              </a:xfrm>
              <a:custGeom>
                <a:avLst/>
                <a:gdLst/>
                <a:ahLst/>
                <a:cxnLst/>
                <a:rect l="l" t="t" r="r" b="b"/>
                <a:pathLst>
                  <a:path w="58237" h="7413" extrusionOk="0">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chemeClr val="accent3"/>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 name="Google Shape;694;p31"/>
              <p:cNvSpPr/>
              <p:nvPr/>
            </p:nvSpPr>
            <p:spPr>
              <a:xfrm>
                <a:off x="6229445" y="1572681"/>
                <a:ext cx="104407" cy="104368"/>
              </a:xfrm>
              <a:custGeom>
                <a:avLst/>
                <a:gdLst/>
                <a:ahLst/>
                <a:cxnLst/>
                <a:rect l="l" t="t" r="r" b="b"/>
                <a:pathLst>
                  <a:path w="2657" h="2656" extrusionOk="0">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5" name="Google Shape;695;p31"/>
              <p:cNvSpPr/>
              <p:nvPr/>
            </p:nvSpPr>
            <p:spPr>
              <a:xfrm>
                <a:off x="6044560" y="1572681"/>
                <a:ext cx="104407" cy="104368"/>
              </a:xfrm>
              <a:custGeom>
                <a:avLst/>
                <a:gdLst/>
                <a:ahLst/>
                <a:cxnLst/>
                <a:rect l="l" t="t" r="r" b="b"/>
                <a:pathLst>
                  <a:path w="2657" h="2656" extrusionOk="0">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6" name="Google Shape;696;p31"/>
              <p:cNvSpPr/>
              <p:nvPr/>
            </p:nvSpPr>
            <p:spPr>
              <a:xfrm>
                <a:off x="5859635" y="1572681"/>
                <a:ext cx="104407" cy="104368"/>
              </a:xfrm>
              <a:custGeom>
                <a:avLst/>
                <a:gdLst/>
                <a:ahLst/>
                <a:cxnLst/>
                <a:rect l="l" t="t" r="r" b="b"/>
                <a:pathLst>
                  <a:path w="2657" h="2656" extrusionOk="0">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 name="Google Shape;697;p31"/>
              <p:cNvSpPr/>
              <p:nvPr/>
            </p:nvSpPr>
            <p:spPr>
              <a:xfrm>
                <a:off x="5723516" y="1770377"/>
                <a:ext cx="2288423" cy="1496668"/>
              </a:xfrm>
              <a:custGeom>
                <a:avLst/>
                <a:gdLst/>
                <a:ahLst/>
                <a:cxnLst/>
                <a:rect l="l" t="t" r="r" b="b"/>
                <a:pathLst>
                  <a:path w="58237" h="38088" extrusionOk="0">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700" name="Google Shape;700;p31"/>
          <p:cNvGrpSpPr/>
          <p:nvPr/>
        </p:nvGrpSpPr>
        <p:grpSpPr>
          <a:xfrm>
            <a:off x="4394088" y="3149994"/>
            <a:ext cx="1221060" cy="1220197"/>
            <a:chOff x="4394088" y="3299519"/>
            <a:chExt cx="1221060" cy="1220197"/>
          </a:xfrm>
        </p:grpSpPr>
        <p:sp>
          <p:nvSpPr>
            <p:cNvPr id="701" name="Google Shape;701;p31"/>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2" name="Google Shape;702;p31"/>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3" name="Google Shape;703;p31"/>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04" name="Google Shape;704;p31"/>
          <p:cNvSpPr/>
          <p:nvPr/>
        </p:nvSpPr>
        <p:spPr>
          <a:xfrm>
            <a:off x="4670099" y="3237152"/>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5" name="Google Shape;705;p31"/>
          <p:cNvSpPr/>
          <p:nvPr/>
        </p:nvSpPr>
        <p:spPr>
          <a:xfrm>
            <a:off x="8052890" y="3127164"/>
            <a:ext cx="2554" cy="4951"/>
          </a:xfrm>
          <a:custGeom>
            <a:avLst/>
            <a:gdLst/>
            <a:ahLst/>
            <a:cxnLst/>
            <a:rect l="l" t="t" r="r" b="b"/>
            <a:pathLst>
              <a:path w="65" h="126" extrusionOk="0">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6" name="Google Shape;706;p31"/>
          <p:cNvSpPr/>
          <p:nvPr/>
        </p:nvSpPr>
        <p:spPr>
          <a:xfrm>
            <a:off x="4670099" y="2168078"/>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7" name="Google Shape;707;p31"/>
          <p:cNvSpPr/>
          <p:nvPr/>
        </p:nvSpPr>
        <p:spPr>
          <a:xfrm>
            <a:off x="8052890" y="2518830"/>
            <a:ext cx="2554" cy="5973"/>
          </a:xfrm>
          <a:custGeom>
            <a:avLst/>
            <a:gdLst/>
            <a:ahLst/>
            <a:cxnLst/>
            <a:rect l="l" t="t" r="r" b="b"/>
            <a:pathLst>
              <a:path w="65" h="152" extrusionOk="0">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08" name="Google Shape;708;p31"/>
          <p:cNvGrpSpPr/>
          <p:nvPr/>
        </p:nvGrpSpPr>
        <p:grpSpPr>
          <a:xfrm>
            <a:off x="4710406" y="1665960"/>
            <a:ext cx="3380414" cy="2313100"/>
            <a:chOff x="4710406" y="1815485"/>
            <a:chExt cx="3380414" cy="2313100"/>
          </a:xfrm>
        </p:grpSpPr>
        <p:sp>
          <p:nvSpPr>
            <p:cNvPr id="709" name="Google Shape;709;p31"/>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0" name="Google Shape;710;p31"/>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11" name="Google Shape;711;p31"/>
            <p:cNvGrpSpPr/>
            <p:nvPr/>
          </p:nvGrpSpPr>
          <p:grpSpPr>
            <a:xfrm>
              <a:off x="4710585" y="2281922"/>
              <a:ext cx="3380235" cy="1683652"/>
              <a:chOff x="4710585" y="2281922"/>
              <a:chExt cx="3380235" cy="1683652"/>
            </a:xfrm>
          </p:grpSpPr>
          <p:sp>
            <p:nvSpPr>
              <p:cNvPr id="712" name="Google Shape;712;p31"/>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13" name="Google Shape;713;p31"/>
              <p:cNvGrpSpPr/>
              <p:nvPr/>
            </p:nvGrpSpPr>
            <p:grpSpPr>
              <a:xfrm>
                <a:off x="4710585" y="2281922"/>
                <a:ext cx="3380235" cy="634850"/>
                <a:chOff x="4672653" y="2281922"/>
                <a:chExt cx="3380235" cy="634850"/>
              </a:xfrm>
            </p:grpSpPr>
            <p:sp>
              <p:nvSpPr>
                <p:cNvPr id="714" name="Google Shape;714;p31"/>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5" name="Google Shape;715;p31"/>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16" name="Google Shape;716;p31"/>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7" name="Google Shape;717;p31"/>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8" name="Google Shape;718;p31"/>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9" name="Google Shape;719;p31"/>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0" name="Google Shape;720;p31"/>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1" name="Google Shape;721;p31"/>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2" name="Google Shape;722;p31"/>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3" name="Google Shape;723;p31"/>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4" name="Google Shape;724;p31"/>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5" name="Google Shape;725;p31"/>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6" name="Google Shape;726;p31"/>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7" name="Google Shape;727;p31"/>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728" name="Google Shape;728;p31"/>
          <p:cNvGrpSpPr/>
          <p:nvPr/>
        </p:nvGrpSpPr>
        <p:grpSpPr>
          <a:xfrm>
            <a:off x="5262046" y="2085203"/>
            <a:ext cx="1054922" cy="2623643"/>
            <a:chOff x="5262046" y="2234728"/>
            <a:chExt cx="1054922" cy="2623643"/>
          </a:xfrm>
        </p:grpSpPr>
        <p:sp>
          <p:nvSpPr>
            <p:cNvPr id="729" name="Google Shape;729;p31"/>
            <p:cNvSpPr/>
            <p:nvPr/>
          </p:nvSpPr>
          <p:spPr>
            <a:xfrm>
              <a:off x="6104070" y="2510819"/>
              <a:ext cx="54895" cy="4008"/>
            </a:xfrm>
            <a:custGeom>
              <a:avLst/>
              <a:gdLst/>
              <a:ahLst/>
              <a:cxnLst/>
              <a:rect l="l" t="t" r="r" b="b"/>
              <a:pathLst>
                <a:path w="1397" h="102" extrusionOk="0">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0" name="Google Shape;730;p31"/>
            <p:cNvSpPr/>
            <p:nvPr/>
          </p:nvSpPr>
          <p:spPr>
            <a:xfrm>
              <a:off x="6266871" y="2618410"/>
              <a:ext cx="157" cy="236"/>
            </a:xfrm>
            <a:custGeom>
              <a:avLst/>
              <a:gdLst/>
              <a:ahLst/>
              <a:cxnLst/>
              <a:rect l="l" t="t" r="r" b="b"/>
              <a:pathLst>
                <a:path w="4" h="6" extrusionOk="0">
                  <a:moveTo>
                    <a:pt x="0" y="1"/>
                  </a:moveTo>
                  <a:cubicBezTo>
                    <a:pt x="0" y="5"/>
                    <a:pt x="4" y="5"/>
                    <a:pt x="4" y="5"/>
                  </a:cubicBezTo>
                  <a:cubicBezTo>
                    <a:pt x="4" y="5"/>
                    <a:pt x="0" y="5"/>
                    <a:pt x="0" y="1"/>
                  </a:cubicBezTo>
                  <a:close/>
                </a:path>
              </a:pathLst>
            </a:custGeom>
            <a:solidFill>
              <a:srgbClr val="99BD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1" name="Google Shape;731;p31"/>
            <p:cNvSpPr/>
            <p:nvPr/>
          </p:nvSpPr>
          <p:spPr>
            <a:xfrm>
              <a:off x="5977067" y="2638333"/>
              <a:ext cx="3340" cy="49826"/>
            </a:xfrm>
            <a:custGeom>
              <a:avLst/>
              <a:gdLst/>
              <a:ahLst/>
              <a:cxnLst/>
              <a:rect l="l" t="t" r="r" b="b"/>
              <a:pathLst>
                <a:path w="85" h="1268" extrusionOk="0">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2" name="Google Shape;732;p31"/>
            <p:cNvSpPr/>
            <p:nvPr/>
          </p:nvSpPr>
          <p:spPr>
            <a:xfrm>
              <a:off x="5988698" y="2715077"/>
              <a:ext cx="39099" cy="54306"/>
            </a:xfrm>
            <a:custGeom>
              <a:avLst/>
              <a:gdLst/>
              <a:ahLst/>
              <a:cxnLst/>
              <a:rect l="l" t="t" r="r" b="b"/>
              <a:pathLst>
                <a:path w="995" h="1382" extrusionOk="0">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3" name="Google Shape;733;p31"/>
            <p:cNvSpPr/>
            <p:nvPr/>
          </p:nvSpPr>
          <p:spPr>
            <a:xfrm>
              <a:off x="5965592" y="2784355"/>
              <a:ext cx="125548" cy="256714"/>
            </a:xfrm>
            <a:custGeom>
              <a:avLst/>
              <a:gdLst/>
              <a:ahLst/>
              <a:cxnLst/>
              <a:rect l="l" t="t" r="r" b="b"/>
              <a:pathLst>
                <a:path w="3195" h="6533" extrusionOk="0">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4" name="Google Shape;734;p31"/>
            <p:cNvSpPr/>
            <p:nvPr/>
          </p:nvSpPr>
          <p:spPr>
            <a:xfrm>
              <a:off x="5288021" y="2719557"/>
              <a:ext cx="227950" cy="308348"/>
            </a:xfrm>
            <a:custGeom>
              <a:avLst/>
              <a:gdLst/>
              <a:ahLst/>
              <a:cxnLst/>
              <a:rect l="l" t="t" r="r" b="b"/>
              <a:pathLst>
                <a:path w="5801" h="7847" extrusionOk="0">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5" name="Google Shape;735;p31"/>
            <p:cNvSpPr/>
            <p:nvPr/>
          </p:nvSpPr>
          <p:spPr>
            <a:xfrm>
              <a:off x="5297766" y="2639787"/>
              <a:ext cx="193528" cy="199147"/>
            </a:xfrm>
            <a:custGeom>
              <a:avLst/>
              <a:gdLst/>
              <a:ahLst/>
              <a:cxnLst/>
              <a:rect l="l" t="t" r="r" b="b"/>
              <a:pathLst>
                <a:path w="4925" h="5068" extrusionOk="0">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6" name="Google Shape;736;p31"/>
            <p:cNvSpPr/>
            <p:nvPr/>
          </p:nvSpPr>
          <p:spPr>
            <a:xfrm>
              <a:off x="5488310" y="2958906"/>
              <a:ext cx="102442" cy="63068"/>
            </a:xfrm>
            <a:custGeom>
              <a:avLst/>
              <a:gdLst/>
              <a:ahLst/>
              <a:cxnLst/>
              <a:rect l="l" t="t" r="r" b="b"/>
              <a:pathLst>
                <a:path w="2607" h="1605" extrusionOk="0">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7" name="Google Shape;737;p31"/>
            <p:cNvSpPr/>
            <p:nvPr/>
          </p:nvSpPr>
          <p:spPr>
            <a:xfrm>
              <a:off x="5548510" y="2958906"/>
              <a:ext cx="95801" cy="96076"/>
            </a:xfrm>
            <a:custGeom>
              <a:avLst/>
              <a:gdLst/>
              <a:ahLst/>
              <a:cxnLst/>
              <a:rect l="l" t="t" r="r" b="b"/>
              <a:pathLst>
                <a:path w="2438" h="2445" extrusionOk="0">
                  <a:moveTo>
                    <a:pt x="1074" y="1"/>
                  </a:moveTo>
                  <a:lnTo>
                    <a:pt x="1" y="1605"/>
                  </a:lnTo>
                  <a:lnTo>
                    <a:pt x="970" y="2445"/>
                  </a:lnTo>
                  <a:lnTo>
                    <a:pt x="2438" y="851"/>
                  </a:lnTo>
                  <a:lnTo>
                    <a:pt x="1074"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8" name="Google Shape;738;p31"/>
            <p:cNvSpPr/>
            <p:nvPr/>
          </p:nvSpPr>
          <p:spPr>
            <a:xfrm>
              <a:off x="5395494" y="4767365"/>
              <a:ext cx="39099" cy="18940"/>
            </a:xfrm>
            <a:custGeom>
              <a:avLst/>
              <a:gdLst/>
              <a:ahLst/>
              <a:cxnLst/>
              <a:rect l="l" t="t" r="r" b="b"/>
              <a:pathLst>
                <a:path w="995" h="482" extrusionOk="0">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9" name="Google Shape;739;p31"/>
            <p:cNvSpPr/>
            <p:nvPr/>
          </p:nvSpPr>
          <p:spPr>
            <a:xfrm>
              <a:off x="5395612" y="4749799"/>
              <a:ext cx="23341" cy="33990"/>
            </a:xfrm>
            <a:custGeom>
              <a:avLst/>
              <a:gdLst/>
              <a:ahLst/>
              <a:cxnLst/>
              <a:rect l="l" t="t" r="r" b="b"/>
              <a:pathLst>
                <a:path w="594" h="865" extrusionOk="0">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0" name="Google Shape;740;p31"/>
            <p:cNvSpPr/>
            <p:nvPr/>
          </p:nvSpPr>
          <p:spPr>
            <a:xfrm>
              <a:off x="5732413" y="4767404"/>
              <a:ext cx="46722" cy="19058"/>
            </a:xfrm>
            <a:custGeom>
              <a:avLst/>
              <a:gdLst/>
              <a:ahLst/>
              <a:cxnLst/>
              <a:rect l="l" t="t" r="r" b="b"/>
              <a:pathLst>
                <a:path w="1189" h="485" extrusionOk="0">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1" name="Google Shape;741;p31"/>
            <p:cNvSpPr/>
            <p:nvPr/>
          </p:nvSpPr>
          <p:spPr>
            <a:xfrm>
              <a:off x="5732413" y="4749799"/>
              <a:ext cx="29118" cy="33990"/>
            </a:xfrm>
            <a:custGeom>
              <a:avLst/>
              <a:gdLst/>
              <a:ahLst/>
              <a:cxnLst/>
              <a:rect l="l" t="t" r="r" b="b"/>
              <a:pathLst>
                <a:path w="741" h="865" extrusionOk="0">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2" name="Google Shape;742;p31"/>
            <p:cNvSpPr/>
            <p:nvPr/>
          </p:nvSpPr>
          <p:spPr>
            <a:xfrm>
              <a:off x="5530867" y="2460324"/>
              <a:ext cx="185944" cy="209207"/>
            </a:xfrm>
            <a:custGeom>
              <a:avLst/>
              <a:gdLst/>
              <a:ahLst/>
              <a:cxnLst/>
              <a:rect l="l" t="t" r="r" b="b"/>
              <a:pathLst>
                <a:path w="4732" h="5324" extrusionOk="0">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3" name="Google Shape;743;p31"/>
            <p:cNvSpPr/>
            <p:nvPr/>
          </p:nvSpPr>
          <p:spPr>
            <a:xfrm>
              <a:off x="5716066" y="2364954"/>
              <a:ext cx="35444" cy="16268"/>
            </a:xfrm>
            <a:custGeom>
              <a:avLst/>
              <a:gdLst/>
              <a:ahLst/>
              <a:cxnLst/>
              <a:rect l="l" t="t" r="r" b="b"/>
              <a:pathLst>
                <a:path w="902" h="414" extrusionOk="0">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4" name="Google Shape;744;p31"/>
            <p:cNvSpPr/>
            <p:nvPr/>
          </p:nvSpPr>
          <p:spPr>
            <a:xfrm>
              <a:off x="5721292" y="2426884"/>
              <a:ext cx="21887" cy="44757"/>
            </a:xfrm>
            <a:custGeom>
              <a:avLst/>
              <a:gdLst/>
              <a:ahLst/>
              <a:cxnLst/>
              <a:rect l="l" t="t" r="r" b="b"/>
              <a:pathLst>
                <a:path w="557" h="1139" extrusionOk="0">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5" name="Google Shape;745;p31"/>
            <p:cNvSpPr/>
            <p:nvPr/>
          </p:nvSpPr>
          <p:spPr>
            <a:xfrm>
              <a:off x="5726637" y="2406332"/>
              <a:ext cx="16543" cy="21691"/>
            </a:xfrm>
            <a:custGeom>
              <a:avLst/>
              <a:gdLst/>
              <a:ahLst/>
              <a:cxnLst/>
              <a:rect l="l" t="t" r="r" b="b"/>
              <a:pathLst>
                <a:path w="421" h="552" extrusionOk="0">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6" name="Google Shape;746;p31"/>
            <p:cNvSpPr/>
            <p:nvPr/>
          </p:nvSpPr>
          <p:spPr>
            <a:xfrm>
              <a:off x="5735557" y="2405743"/>
              <a:ext cx="15129" cy="4401"/>
            </a:xfrm>
            <a:custGeom>
              <a:avLst/>
              <a:gdLst/>
              <a:ahLst/>
              <a:cxnLst/>
              <a:rect l="l" t="t" r="r" b="b"/>
              <a:pathLst>
                <a:path w="385" h="112" extrusionOk="0">
                  <a:moveTo>
                    <a:pt x="384" y="0"/>
                  </a:moveTo>
                  <a:lnTo>
                    <a:pt x="0" y="18"/>
                  </a:lnTo>
                  <a:cubicBezTo>
                    <a:pt x="43" y="88"/>
                    <a:pt x="97" y="111"/>
                    <a:pt x="151" y="111"/>
                  </a:cubicBezTo>
                  <a:cubicBezTo>
                    <a:pt x="268" y="111"/>
                    <a:pt x="384" y="0"/>
                    <a:pt x="38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7" name="Google Shape;747;p31"/>
            <p:cNvSpPr/>
            <p:nvPr/>
          </p:nvSpPr>
          <p:spPr>
            <a:xfrm>
              <a:off x="5651897" y="4608414"/>
              <a:ext cx="78865" cy="173527"/>
            </a:xfrm>
            <a:custGeom>
              <a:avLst/>
              <a:gdLst/>
              <a:ahLst/>
              <a:cxnLst/>
              <a:rect l="l" t="t" r="r" b="b"/>
              <a:pathLst>
                <a:path w="2007" h="4416" extrusionOk="0">
                  <a:moveTo>
                    <a:pt x="101" y="1"/>
                  </a:moveTo>
                  <a:lnTo>
                    <a:pt x="1" y="4416"/>
                  </a:lnTo>
                  <a:lnTo>
                    <a:pt x="1907" y="4416"/>
                  </a:lnTo>
                  <a:lnTo>
                    <a:pt x="2007"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8" name="Google Shape;748;p31"/>
            <p:cNvSpPr/>
            <p:nvPr/>
          </p:nvSpPr>
          <p:spPr>
            <a:xfrm>
              <a:off x="5311559" y="4608414"/>
              <a:ext cx="97923" cy="173527"/>
            </a:xfrm>
            <a:custGeom>
              <a:avLst/>
              <a:gdLst/>
              <a:ahLst/>
              <a:cxnLst/>
              <a:rect l="l" t="t" r="r" b="b"/>
              <a:pathLst>
                <a:path w="2492" h="4416" extrusionOk="0">
                  <a:moveTo>
                    <a:pt x="586" y="1"/>
                  </a:moveTo>
                  <a:lnTo>
                    <a:pt x="1" y="4416"/>
                  </a:lnTo>
                  <a:lnTo>
                    <a:pt x="1906" y="4416"/>
                  </a:lnTo>
                  <a:lnTo>
                    <a:pt x="2492"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9" name="Google Shape;749;p31"/>
            <p:cNvSpPr/>
            <p:nvPr/>
          </p:nvSpPr>
          <p:spPr>
            <a:xfrm>
              <a:off x="5290811" y="4773298"/>
              <a:ext cx="214001" cy="85074"/>
            </a:xfrm>
            <a:custGeom>
              <a:avLst/>
              <a:gdLst/>
              <a:ahLst/>
              <a:cxnLst/>
              <a:rect l="l" t="t" r="r" b="b"/>
              <a:pathLst>
                <a:path w="5446" h="2165" extrusionOk="0">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0" name="Google Shape;750;p31"/>
            <p:cNvSpPr/>
            <p:nvPr/>
          </p:nvSpPr>
          <p:spPr>
            <a:xfrm>
              <a:off x="5629184" y="4773298"/>
              <a:ext cx="227675" cy="85074"/>
            </a:xfrm>
            <a:custGeom>
              <a:avLst/>
              <a:gdLst/>
              <a:ahLst/>
              <a:cxnLst/>
              <a:rect l="l" t="t" r="r" b="b"/>
              <a:pathLst>
                <a:path w="5794" h="2165" extrusionOk="0">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1" name="Google Shape;751;p31"/>
            <p:cNvSpPr/>
            <p:nvPr/>
          </p:nvSpPr>
          <p:spPr>
            <a:xfrm>
              <a:off x="5653744" y="4608571"/>
              <a:ext cx="77018" cy="89475"/>
            </a:xfrm>
            <a:custGeom>
              <a:avLst/>
              <a:gdLst/>
              <a:ahLst/>
              <a:cxnLst/>
              <a:rect l="l" t="t" r="r" b="b"/>
              <a:pathLst>
                <a:path w="1960" h="2277" extrusionOk="0">
                  <a:moveTo>
                    <a:pt x="51" y="0"/>
                  </a:moveTo>
                  <a:lnTo>
                    <a:pt x="0" y="2276"/>
                  </a:lnTo>
                  <a:lnTo>
                    <a:pt x="1910" y="2276"/>
                  </a:lnTo>
                  <a:lnTo>
                    <a:pt x="1960" y="0"/>
                  </a:lnTo>
                  <a:close/>
                </a:path>
              </a:pathLst>
            </a:custGeom>
            <a:solidFill>
              <a:srgbClr val="CE6F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2" name="Google Shape;752;p31"/>
            <p:cNvSpPr/>
            <p:nvPr/>
          </p:nvSpPr>
          <p:spPr>
            <a:xfrm>
              <a:off x="5322718" y="4608571"/>
              <a:ext cx="86763" cy="89475"/>
            </a:xfrm>
            <a:custGeom>
              <a:avLst/>
              <a:gdLst/>
              <a:ahLst/>
              <a:cxnLst/>
              <a:rect l="l" t="t" r="r" b="b"/>
              <a:pathLst>
                <a:path w="2208" h="2277" extrusionOk="0">
                  <a:moveTo>
                    <a:pt x="302" y="0"/>
                  </a:moveTo>
                  <a:lnTo>
                    <a:pt x="0" y="2276"/>
                  </a:lnTo>
                  <a:lnTo>
                    <a:pt x="1906" y="2276"/>
                  </a:lnTo>
                  <a:lnTo>
                    <a:pt x="2208" y="0"/>
                  </a:lnTo>
                  <a:close/>
                </a:path>
              </a:pathLst>
            </a:custGeom>
            <a:solidFill>
              <a:srgbClr val="CE6F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3" name="Google Shape;753;p31"/>
            <p:cNvSpPr/>
            <p:nvPr/>
          </p:nvSpPr>
          <p:spPr>
            <a:xfrm>
              <a:off x="5401860" y="2621986"/>
              <a:ext cx="429730" cy="473741"/>
            </a:xfrm>
            <a:custGeom>
              <a:avLst/>
              <a:gdLst/>
              <a:ahLst/>
              <a:cxnLst/>
              <a:rect l="l" t="t" r="r" b="b"/>
              <a:pathLst>
                <a:path w="10936" h="12056" extrusionOk="0">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4" name="Google Shape;754;p31"/>
            <p:cNvSpPr/>
            <p:nvPr/>
          </p:nvSpPr>
          <p:spPr>
            <a:xfrm>
              <a:off x="5744595" y="2726905"/>
              <a:ext cx="303515" cy="331846"/>
            </a:xfrm>
            <a:custGeom>
              <a:avLst/>
              <a:gdLst/>
              <a:ahLst/>
              <a:cxnLst/>
              <a:rect l="l" t="t" r="r" b="b"/>
              <a:pathLst>
                <a:path w="7724" h="8445" extrusionOk="0">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5" name="Google Shape;755;p31"/>
            <p:cNvSpPr/>
            <p:nvPr/>
          </p:nvSpPr>
          <p:spPr>
            <a:xfrm>
              <a:off x="5682076" y="2638490"/>
              <a:ext cx="167161" cy="221034"/>
            </a:xfrm>
            <a:custGeom>
              <a:avLst/>
              <a:gdLst/>
              <a:ahLst/>
              <a:cxnLst/>
              <a:rect l="l" t="t" r="r" b="b"/>
              <a:pathLst>
                <a:path w="4254" h="5625" extrusionOk="0">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6" name="Google Shape;756;p31"/>
            <p:cNvSpPr/>
            <p:nvPr/>
          </p:nvSpPr>
          <p:spPr>
            <a:xfrm>
              <a:off x="5997618" y="2884126"/>
              <a:ext cx="87038" cy="62676"/>
            </a:xfrm>
            <a:custGeom>
              <a:avLst/>
              <a:gdLst/>
              <a:ahLst/>
              <a:cxnLst/>
              <a:rect l="l" t="t" r="r" b="b"/>
              <a:pathLst>
                <a:path w="2215" h="1595" extrusionOk="0">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57" name="Google Shape;757;p31"/>
            <p:cNvGrpSpPr/>
            <p:nvPr/>
          </p:nvGrpSpPr>
          <p:grpSpPr>
            <a:xfrm>
              <a:off x="5932859" y="2488224"/>
              <a:ext cx="384109" cy="413192"/>
              <a:chOff x="5932859" y="2488224"/>
              <a:chExt cx="384109" cy="413192"/>
            </a:xfrm>
          </p:grpSpPr>
          <p:sp>
            <p:nvSpPr>
              <p:cNvPr id="758" name="Google Shape;758;p31"/>
              <p:cNvSpPr/>
              <p:nvPr/>
            </p:nvSpPr>
            <p:spPr>
              <a:xfrm>
                <a:off x="5978835" y="2512234"/>
                <a:ext cx="274515" cy="202880"/>
              </a:xfrm>
              <a:custGeom>
                <a:avLst/>
                <a:gdLst/>
                <a:ahLst/>
                <a:cxnLst/>
                <a:rect l="l" t="t" r="r" b="b"/>
                <a:pathLst>
                  <a:path w="6986" h="5163" extrusionOk="0">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9" name="Google Shape;759;p31"/>
              <p:cNvSpPr/>
              <p:nvPr/>
            </p:nvSpPr>
            <p:spPr>
              <a:xfrm>
                <a:off x="6121163" y="2585716"/>
                <a:ext cx="134743" cy="67745"/>
              </a:xfrm>
              <a:custGeom>
                <a:avLst/>
                <a:gdLst/>
                <a:ahLst/>
                <a:cxnLst/>
                <a:rect l="l" t="t" r="r" b="b"/>
                <a:pathLst>
                  <a:path w="3429" h="1724" extrusionOk="0">
                    <a:moveTo>
                      <a:pt x="2010" y="1"/>
                    </a:moveTo>
                    <a:lnTo>
                      <a:pt x="1" y="940"/>
                    </a:lnTo>
                    <a:lnTo>
                      <a:pt x="1" y="1723"/>
                    </a:lnTo>
                    <a:lnTo>
                      <a:pt x="3428" y="126"/>
                    </a:lnTo>
                    <a:cubicBezTo>
                      <a:pt x="3407" y="83"/>
                      <a:pt x="3385" y="44"/>
                      <a:pt x="33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0" name="Google Shape;760;p31"/>
              <p:cNvSpPr/>
              <p:nvPr/>
            </p:nvSpPr>
            <p:spPr>
              <a:xfrm>
                <a:off x="6121163" y="2618607"/>
                <a:ext cx="151364" cy="187319"/>
              </a:xfrm>
              <a:custGeom>
                <a:avLst/>
                <a:gdLst/>
                <a:ahLst/>
                <a:cxnLst/>
                <a:rect l="l" t="t" r="r" b="b"/>
                <a:pathLst>
                  <a:path w="3852" h="4767" extrusionOk="0">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1" name="Google Shape;761;p31"/>
              <p:cNvSpPr/>
              <p:nvPr/>
            </p:nvSpPr>
            <p:spPr>
              <a:xfrm>
                <a:off x="6121163" y="2585716"/>
                <a:ext cx="79022" cy="36977"/>
              </a:xfrm>
              <a:custGeom>
                <a:avLst/>
                <a:gdLst/>
                <a:ahLst/>
                <a:cxnLst/>
                <a:rect l="l" t="t" r="r" b="b"/>
                <a:pathLst>
                  <a:path w="2011" h="941" extrusionOk="0">
                    <a:moveTo>
                      <a:pt x="1" y="1"/>
                    </a:moveTo>
                    <a:lnTo>
                      <a:pt x="1" y="940"/>
                    </a:lnTo>
                    <a:lnTo>
                      <a:pt x="201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2" name="Google Shape;762;p31"/>
              <p:cNvSpPr/>
              <p:nvPr/>
            </p:nvSpPr>
            <p:spPr>
              <a:xfrm>
                <a:off x="6121163" y="2590667"/>
                <a:ext cx="151207" cy="135253"/>
              </a:xfrm>
              <a:custGeom>
                <a:avLst/>
                <a:gdLst/>
                <a:ahLst/>
                <a:cxnLst/>
                <a:rect l="l" t="t" r="r" b="b"/>
                <a:pathLst>
                  <a:path w="3848" h="3442" extrusionOk="0">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3" name="Google Shape;763;p31"/>
              <p:cNvSpPr/>
              <p:nvPr/>
            </p:nvSpPr>
            <p:spPr>
              <a:xfrm>
                <a:off x="6027758" y="2725883"/>
                <a:ext cx="93444" cy="79887"/>
              </a:xfrm>
              <a:custGeom>
                <a:avLst/>
                <a:gdLst/>
                <a:ahLst/>
                <a:cxnLst/>
                <a:rect l="l" t="t" r="r" b="b"/>
                <a:pathLst>
                  <a:path w="2378" h="2033" extrusionOk="0">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4" name="Google Shape;764;p31"/>
              <p:cNvSpPr/>
              <p:nvPr/>
            </p:nvSpPr>
            <p:spPr>
              <a:xfrm>
                <a:off x="5976438" y="2533532"/>
                <a:ext cx="264220" cy="154626"/>
              </a:xfrm>
              <a:custGeom>
                <a:avLst/>
                <a:gdLst/>
                <a:ahLst/>
                <a:cxnLst/>
                <a:rect l="l" t="t" r="r" b="b"/>
                <a:pathLst>
                  <a:path w="6724" h="3935" extrusionOk="0">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5" name="Google Shape;765;p31"/>
              <p:cNvSpPr/>
              <p:nvPr/>
            </p:nvSpPr>
            <p:spPr>
              <a:xfrm>
                <a:off x="5988698" y="2653422"/>
                <a:ext cx="132503" cy="115960"/>
              </a:xfrm>
              <a:custGeom>
                <a:avLst/>
                <a:gdLst/>
                <a:ahLst/>
                <a:cxnLst/>
                <a:rect l="l" t="t" r="r" b="b"/>
                <a:pathLst>
                  <a:path w="3372" h="2951" extrusionOk="0">
                    <a:moveTo>
                      <a:pt x="3372" y="0"/>
                    </a:moveTo>
                    <a:lnTo>
                      <a:pt x="1" y="1569"/>
                    </a:lnTo>
                    <a:cubicBezTo>
                      <a:pt x="220" y="2093"/>
                      <a:pt x="561" y="2570"/>
                      <a:pt x="995" y="2951"/>
                    </a:cubicBezTo>
                    <a:lnTo>
                      <a:pt x="3372" y="1845"/>
                    </a:lnTo>
                    <a:lnTo>
                      <a:pt x="33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6" name="Google Shape;766;p31"/>
              <p:cNvSpPr/>
              <p:nvPr/>
            </p:nvSpPr>
            <p:spPr>
              <a:xfrm>
                <a:off x="5932859" y="2488224"/>
                <a:ext cx="384109" cy="340295"/>
              </a:xfrm>
              <a:custGeom>
                <a:avLst/>
                <a:gdLst/>
                <a:ahLst/>
                <a:cxnLst/>
                <a:rect l="l" t="t" r="r" b="b"/>
                <a:pathLst>
                  <a:path w="9775" h="8660" extrusionOk="0">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7" name="Google Shape;767;p31"/>
              <p:cNvSpPr/>
              <p:nvPr/>
            </p:nvSpPr>
            <p:spPr>
              <a:xfrm>
                <a:off x="6008032" y="2844399"/>
                <a:ext cx="85231" cy="57017"/>
              </a:xfrm>
              <a:custGeom>
                <a:avLst/>
                <a:gdLst/>
                <a:ahLst/>
                <a:cxnLst/>
                <a:rect l="l" t="t" r="r" b="b"/>
                <a:pathLst>
                  <a:path w="2169" h="1451" extrusionOk="0">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68" name="Google Shape;768;p31"/>
            <p:cNvSpPr/>
            <p:nvPr/>
          </p:nvSpPr>
          <p:spPr>
            <a:xfrm>
              <a:off x="5515934" y="2262864"/>
              <a:ext cx="241782" cy="287011"/>
            </a:xfrm>
            <a:custGeom>
              <a:avLst/>
              <a:gdLst/>
              <a:ahLst/>
              <a:cxnLst/>
              <a:rect l="l" t="t" r="r" b="b"/>
              <a:pathLst>
                <a:path w="6153" h="7304" extrusionOk="0">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9" name="Google Shape;769;p31"/>
            <p:cNvSpPr/>
            <p:nvPr/>
          </p:nvSpPr>
          <p:spPr>
            <a:xfrm>
              <a:off x="5262046" y="2236615"/>
              <a:ext cx="531583" cy="693989"/>
            </a:xfrm>
            <a:custGeom>
              <a:avLst/>
              <a:gdLst/>
              <a:ahLst/>
              <a:cxnLst/>
              <a:rect l="l" t="t" r="r" b="b"/>
              <a:pathLst>
                <a:path w="13528" h="17661" extrusionOk="0">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0" name="Google Shape;770;p31"/>
            <p:cNvSpPr/>
            <p:nvPr/>
          </p:nvSpPr>
          <p:spPr>
            <a:xfrm>
              <a:off x="5622425" y="2234728"/>
              <a:ext cx="139969" cy="168772"/>
            </a:xfrm>
            <a:custGeom>
              <a:avLst/>
              <a:gdLst/>
              <a:ahLst/>
              <a:cxnLst/>
              <a:rect l="l" t="t" r="r" b="b"/>
              <a:pathLst>
                <a:path w="3562" h="4295" extrusionOk="0">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1" name="Google Shape;771;p31"/>
            <p:cNvSpPr/>
            <p:nvPr/>
          </p:nvSpPr>
          <p:spPr>
            <a:xfrm>
              <a:off x="5652761" y="2389278"/>
              <a:ext cx="53756" cy="71281"/>
            </a:xfrm>
            <a:custGeom>
              <a:avLst/>
              <a:gdLst/>
              <a:ahLst/>
              <a:cxnLst/>
              <a:rect l="l" t="t" r="r" b="b"/>
              <a:pathLst>
                <a:path w="1368" h="1814" extrusionOk="0">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2" name="Google Shape;772;p31"/>
            <p:cNvSpPr/>
            <p:nvPr/>
          </p:nvSpPr>
          <p:spPr>
            <a:xfrm>
              <a:off x="5313405" y="3095694"/>
              <a:ext cx="369137" cy="1584964"/>
            </a:xfrm>
            <a:custGeom>
              <a:avLst/>
              <a:gdLst/>
              <a:ahLst/>
              <a:cxnLst/>
              <a:rect l="l" t="t" r="r" b="b"/>
              <a:pathLst>
                <a:path w="9394" h="40335" extrusionOk="0">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3" name="Google Shape;773;p31"/>
            <p:cNvSpPr/>
            <p:nvPr/>
          </p:nvSpPr>
          <p:spPr>
            <a:xfrm>
              <a:off x="5296587" y="4630420"/>
              <a:ext cx="147042" cy="51948"/>
            </a:xfrm>
            <a:custGeom>
              <a:avLst/>
              <a:gdLst/>
              <a:ahLst/>
              <a:cxnLst/>
              <a:rect l="l" t="t" r="r" b="b"/>
              <a:pathLst>
                <a:path w="3742" h="1322" extrusionOk="0">
                  <a:moveTo>
                    <a:pt x="3741" y="1"/>
                  </a:moveTo>
                  <a:lnTo>
                    <a:pt x="62" y="94"/>
                  </a:lnTo>
                  <a:lnTo>
                    <a:pt x="1" y="1321"/>
                  </a:lnTo>
                  <a:lnTo>
                    <a:pt x="3454" y="1321"/>
                  </a:lnTo>
                  <a:lnTo>
                    <a:pt x="3741" y="1"/>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4" name="Google Shape;774;p31"/>
            <p:cNvSpPr/>
            <p:nvPr/>
          </p:nvSpPr>
          <p:spPr>
            <a:xfrm>
              <a:off x="5519157" y="3329738"/>
              <a:ext cx="124329" cy="472955"/>
            </a:xfrm>
            <a:custGeom>
              <a:avLst/>
              <a:gdLst/>
              <a:ahLst/>
              <a:cxnLst/>
              <a:rect l="l" t="t" r="r" b="b"/>
              <a:pathLst>
                <a:path w="3164" h="12036" extrusionOk="0">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5" name="Google Shape;775;p31"/>
            <p:cNvSpPr/>
            <p:nvPr/>
          </p:nvSpPr>
          <p:spPr>
            <a:xfrm>
              <a:off x="5540180" y="3095694"/>
              <a:ext cx="271293" cy="1584964"/>
            </a:xfrm>
            <a:custGeom>
              <a:avLst/>
              <a:gdLst/>
              <a:ahLst/>
              <a:cxnLst/>
              <a:rect l="l" t="t" r="r" b="b"/>
              <a:pathLst>
                <a:path w="6904" h="40335" extrusionOk="0">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6" name="Google Shape;776;p31"/>
            <p:cNvSpPr/>
            <p:nvPr/>
          </p:nvSpPr>
          <p:spPr>
            <a:xfrm>
              <a:off x="5624115" y="4630420"/>
              <a:ext cx="146885" cy="51948"/>
            </a:xfrm>
            <a:custGeom>
              <a:avLst/>
              <a:gdLst/>
              <a:ahLst/>
              <a:cxnLst/>
              <a:rect l="l" t="t" r="r" b="b"/>
              <a:pathLst>
                <a:path w="3738" h="1322" extrusionOk="0">
                  <a:moveTo>
                    <a:pt x="3737" y="1"/>
                  </a:moveTo>
                  <a:lnTo>
                    <a:pt x="0" y="94"/>
                  </a:lnTo>
                  <a:lnTo>
                    <a:pt x="61" y="1321"/>
                  </a:lnTo>
                  <a:lnTo>
                    <a:pt x="3449" y="1321"/>
                  </a:lnTo>
                  <a:lnTo>
                    <a:pt x="3737" y="1"/>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7" name="Google Shape;777;p31"/>
            <p:cNvSpPr/>
            <p:nvPr/>
          </p:nvSpPr>
          <p:spPr>
            <a:xfrm>
              <a:off x="5439505" y="3075574"/>
              <a:ext cx="333025" cy="33872"/>
            </a:xfrm>
            <a:custGeom>
              <a:avLst/>
              <a:gdLst/>
              <a:ahLst/>
              <a:cxnLst/>
              <a:rect l="l" t="t" r="r" b="b"/>
              <a:pathLst>
                <a:path w="8475" h="862" extrusionOk="0">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8" name="Google Shape;778;p31"/>
            <p:cNvSpPr/>
            <p:nvPr/>
          </p:nvSpPr>
          <p:spPr>
            <a:xfrm>
              <a:off x="5484459" y="3073177"/>
              <a:ext cx="18115" cy="39216"/>
            </a:xfrm>
            <a:custGeom>
              <a:avLst/>
              <a:gdLst/>
              <a:ahLst/>
              <a:cxnLst/>
              <a:rect l="l" t="t" r="r" b="b"/>
              <a:pathLst>
                <a:path w="461" h="998" extrusionOk="0">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9" name="Google Shape;779;p31"/>
            <p:cNvSpPr/>
            <p:nvPr/>
          </p:nvSpPr>
          <p:spPr>
            <a:xfrm>
              <a:off x="5684512" y="3073177"/>
              <a:ext cx="18076" cy="39216"/>
            </a:xfrm>
            <a:custGeom>
              <a:avLst/>
              <a:gdLst/>
              <a:ahLst/>
              <a:cxnLst/>
              <a:rect l="l" t="t" r="r" b="b"/>
              <a:pathLst>
                <a:path w="460" h="998" extrusionOk="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5" name="Group 284">
            <a:extLst>
              <a:ext uri="{FF2B5EF4-FFF2-40B4-BE49-F238E27FC236}">
                <a16:creationId xmlns:a16="http://schemas.microsoft.com/office/drawing/2014/main" id="{D6BDDDB3-6479-430F-8A16-4387B95E9163}"/>
              </a:ext>
            </a:extLst>
          </p:cNvPr>
          <p:cNvGrpSpPr/>
          <p:nvPr/>
        </p:nvGrpSpPr>
        <p:grpSpPr>
          <a:xfrm>
            <a:off x="4394088" y="1329593"/>
            <a:ext cx="4740975" cy="3379253"/>
            <a:chOff x="4394088" y="1329593"/>
            <a:chExt cx="4740975" cy="3379253"/>
          </a:xfrm>
        </p:grpSpPr>
        <p:grpSp>
          <p:nvGrpSpPr>
            <p:cNvPr id="286" name="Google Shape;682;p31">
              <a:extLst>
                <a:ext uri="{FF2B5EF4-FFF2-40B4-BE49-F238E27FC236}">
                  <a16:creationId xmlns:a16="http://schemas.microsoft.com/office/drawing/2014/main" id="{DC86B51F-B4BB-4C8A-869E-0B58D9F89FC5}"/>
                </a:ext>
              </a:extLst>
            </p:cNvPr>
            <p:cNvGrpSpPr/>
            <p:nvPr/>
          </p:nvGrpSpPr>
          <p:grpSpPr>
            <a:xfrm>
              <a:off x="4534350" y="4313399"/>
              <a:ext cx="4600713" cy="150450"/>
              <a:chOff x="0" y="4397412"/>
              <a:chExt cx="4600713" cy="150450"/>
            </a:xfrm>
          </p:grpSpPr>
          <p:sp>
            <p:nvSpPr>
              <p:cNvPr id="373" name="Google Shape;683;p31">
                <a:extLst>
                  <a:ext uri="{FF2B5EF4-FFF2-40B4-BE49-F238E27FC236}">
                    <a16:creationId xmlns:a16="http://schemas.microsoft.com/office/drawing/2014/main" id="{8B31ABE8-5AD0-4020-A554-D584119D7BD1}"/>
                  </a:ext>
                </a:extLst>
              </p:cNvPr>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4" name="Google Shape;684;p31">
                <a:extLst>
                  <a:ext uri="{FF2B5EF4-FFF2-40B4-BE49-F238E27FC236}">
                    <a16:creationId xmlns:a16="http://schemas.microsoft.com/office/drawing/2014/main" id="{1C9B13EE-9684-411C-B8C6-574D807D271E}"/>
                  </a:ext>
                </a:extLst>
              </p:cNvPr>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5" name="Google Shape;685;p31">
                <a:extLst>
                  <a:ext uri="{FF2B5EF4-FFF2-40B4-BE49-F238E27FC236}">
                    <a16:creationId xmlns:a16="http://schemas.microsoft.com/office/drawing/2014/main" id="{8270FDC0-6199-46E3-9912-BA1C3D4EC7E5}"/>
                  </a:ext>
                </a:extLst>
              </p:cNvPr>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FAFAFA"/>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6" name="Google Shape;686;p31">
                <a:extLst>
                  <a:ext uri="{FF2B5EF4-FFF2-40B4-BE49-F238E27FC236}">
                    <a16:creationId xmlns:a16="http://schemas.microsoft.com/office/drawing/2014/main" id="{03B1F585-AC02-40B8-AC35-B4D09F90AE8F}"/>
                  </a:ext>
                </a:extLst>
              </p:cNvPr>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7" name="Google Shape;687;p31">
                <a:extLst>
                  <a:ext uri="{FF2B5EF4-FFF2-40B4-BE49-F238E27FC236}">
                    <a16:creationId xmlns:a16="http://schemas.microsoft.com/office/drawing/2014/main" id="{E92CFBF9-9922-44E5-BDB6-3548A9B624FD}"/>
                  </a:ext>
                </a:extLst>
              </p:cNvPr>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FAFAF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287" name="Google Shape;688;p31">
              <a:extLst>
                <a:ext uri="{FF2B5EF4-FFF2-40B4-BE49-F238E27FC236}">
                  <a16:creationId xmlns:a16="http://schemas.microsoft.com/office/drawing/2014/main" id="{2CB3424C-9172-4476-934C-8C6474F73EEE}"/>
                </a:ext>
              </a:extLst>
            </p:cNvPr>
            <p:cNvGrpSpPr/>
            <p:nvPr/>
          </p:nvGrpSpPr>
          <p:grpSpPr>
            <a:xfrm>
              <a:off x="5215723" y="1329593"/>
              <a:ext cx="3081703" cy="2757573"/>
              <a:chOff x="5215723" y="1479118"/>
              <a:chExt cx="3081703" cy="2757573"/>
            </a:xfrm>
          </p:grpSpPr>
          <p:grpSp>
            <p:nvGrpSpPr>
              <p:cNvPr id="364" name="Google Shape;689;p31">
                <a:extLst>
                  <a:ext uri="{FF2B5EF4-FFF2-40B4-BE49-F238E27FC236}">
                    <a16:creationId xmlns:a16="http://schemas.microsoft.com/office/drawing/2014/main" id="{2F6FA6A2-8AB1-4A42-A742-99A23217A037}"/>
                  </a:ext>
                </a:extLst>
              </p:cNvPr>
              <p:cNvGrpSpPr/>
              <p:nvPr/>
            </p:nvGrpSpPr>
            <p:grpSpPr>
              <a:xfrm>
                <a:off x="5215723" y="1707350"/>
                <a:ext cx="3081703" cy="2529341"/>
                <a:chOff x="5150194" y="1591500"/>
                <a:chExt cx="3081703" cy="2529341"/>
              </a:xfrm>
            </p:grpSpPr>
            <p:sp>
              <p:nvSpPr>
                <p:cNvPr id="371" name="Google Shape;690;p31">
                  <a:extLst>
                    <a:ext uri="{FF2B5EF4-FFF2-40B4-BE49-F238E27FC236}">
                      <a16:creationId xmlns:a16="http://schemas.microsoft.com/office/drawing/2014/main" id="{4CF02BBF-5795-415C-A641-40EEC6A8E9B9}"/>
                    </a:ext>
                  </a:extLst>
                </p:cNvPr>
                <p:cNvSpPr/>
                <p:nvPr/>
              </p:nvSpPr>
              <p:spPr>
                <a:xfrm>
                  <a:off x="5150194" y="1591500"/>
                  <a:ext cx="1147444" cy="2529341"/>
                </a:xfrm>
                <a:custGeom>
                  <a:avLst/>
                  <a:gdLst/>
                  <a:ahLst/>
                  <a:cxnLst/>
                  <a:rect l="l" t="t" r="r" b="b"/>
                  <a:pathLst>
                    <a:path w="46540" h="64368" extrusionOk="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2" name="Google Shape;691;p31">
                  <a:extLst>
                    <a:ext uri="{FF2B5EF4-FFF2-40B4-BE49-F238E27FC236}">
                      <a16:creationId xmlns:a16="http://schemas.microsoft.com/office/drawing/2014/main" id="{23A3F3BD-A7AB-4FEB-B4B7-249F2885364F}"/>
                    </a:ext>
                  </a:extLst>
                </p:cNvPr>
                <p:cNvSpPr/>
                <p:nvPr/>
              </p:nvSpPr>
              <p:spPr>
                <a:xfrm>
                  <a:off x="6402990" y="1591500"/>
                  <a:ext cx="1828907" cy="2529341"/>
                </a:xfrm>
                <a:custGeom>
                  <a:avLst/>
                  <a:gdLst/>
                  <a:ahLst/>
                  <a:cxnLst/>
                  <a:rect l="l" t="t" r="r" b="b"/>
                  <a:pathLst>
                    <a:path w="46543" h="64368" extrusionOk="0">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365" name="Google Shape;692;p31">
                <a:extLst>
                  <a:ext uri="{FF2B5EF4-FFF2-40B4-BE49-F238E27FC236}">
                    <a16:creationId xmlns:a16="http://schemas.microsoft.com/office/drawing/2014/main" id="{5A6DF1B3-9480-4098-9B37-0CA2D49EDF33}"/>
                  </a:ext>
                </a:extLst>
              </p:cNvPr>
              <p:cNvGrpSpPr/>
              <p:nvPr/>
            </p:nvGrpSpPr>
            <p:grpSpPr>
              <a:xfrm>
                <a:off x="5723516" y="1479118"/>
                <a:ext cx="2288423" cy="1787926"/>
                <a:chOff x="5723516" y="1479118"/>
                <a:chExt cx="2288423" cy="1787926"/>
              </a:xfrm>
            </p:grpSpPr>
            <p:sp>
              <p:nvSpPr>
                <p:cNvPr id="366" name="Google Shape;693;p31">
                  <a:extLst>
                    <a:ext uri="{FF2B5EF4-FFF2-40B4-BE49-F238E27FC236}">
                      <a16:creationId xmlns:a16="http://schemas.microsoft.com/office/drawing/2014/main" id="{EF8987BE-B437-4FDD-AB8D-0727DC077E5F}"/>
                    </a:ext>
                  </a:extLst>
                </p:cNvPr>
                <p:cNvSpPr/>
                <p:nvPr/>
              </p:nvSpPr>
              <p:spPr>
                <a:xfrm>
                  <a:off x="5723516" y="1479118"/>
                  <a:ext cx="2288423" cy="291294"/>
                </a:xfrm>
                <a:custGeom>
                  <a:avLst/>
                  <a:gdLst/>
                  <a:ahLst/>
                  <a:cxnLst/>
                  <a:rect l="l" t="t" r="r" b="b"/>
                  <a:pathLst>
                    <a:path w="58237" h="7413" extrusionOk="0">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67" name="Google Shape;694;p31">
                  <a:extLst>
                    <a:ext uri="{FF2B5EF4-FFF2-40B4-BE49-F238E27FC236}">
                      <a16:creationId xmlns:a16="http://schemas.microsoft.com/office/drawing/2014/main" id="{FCA21031-EA0E-4BD2-8BAB-D5DB9526C5DB}"/>
                    </a:ext>
                  </a:extLst>
                </p:cNvPr>
                <p:cNvSpPr/>
                <p:nvPr/>
              </p:nvSpPr>
              <p:spPr>
                <a:xfrm>
                  <a:off x="6229445" y="1572681"/>
                  <a:ext cx="104407" cy="104368"/>
                </a:xfrm>
                <a:custGeom>
                  <a:avLst/>
                  <a:gdLst/>
                  <a:ahLst/>
                  <a:cxnLst/>
                  <a:rect l="l" t="t" r="r" b="b"/>
                  <a:pathLst>
                    <a:path w="2657" h="2656" extrusionOk="0">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68" name="Google Shape;695;p31">
                  <a:extLst>
                    <a:ext uri="{FF2B5EF4-FFF2-40B4-BE49-F238E27FC236}">
                      <a16:creationId xmlns:a16="http://schemas.microsoft.com/office/drawing/2014/main" id="{4252EA0E-491B-4078-8CA7-D58A277B0EB2}"/>
                    </a:ext>
                  </a:extLst>
                </p:cNvPr>
                <p:cNvSpPr/>
                <p:nvPr/>
              </p:nvSpPr>
              <p:spPr>
                <a:xfrm>
                  <a:off x="6044560" y="1572681"/>
                  <a:ext cx="104407" cy="104368"/>
                </a:xfrm>
                <a:custGeom>
                  <a:avLst/>
                  <a:gdLst/>
                  <a:ahLst/>
                  <a:cxnLst/>
                  <a:rect l="l" t="t" r="r" b="b"/>
                  <a:pathLst>
                    <a:path w="2657" h="2656" extrusionOk="0">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69" name="Google Shape;696;p31">
                  <a:extLst>
                    <a:ext uri="{FF2B5EF4-FFF2-40B4-BE49-F238E27FC236}">
                      <a16:creationId xmlns:a16="http://schemas.microsoft.com/office/drawing/2014/main" id="{A09C8246-2C65-4E73-B875-84F2CBB23CB3}"/>
                    </a:ext>
                  </a:extLst>
                </p:cNvPr>
                <p:cNvSpPr/>
                <p:nvPr/>
              </p:nvSpPr>
              <p:spPr>
                <a:xfrm>
                  <a:off x="5859635" y="1572681"/>
                  <a:ext cx="104407" cy="104368"/>
                </a:xfrm>
                <a:custGeom>
                  <a:avLst/>
                  <a:gdLst/>
                  <a:ahLst/>
                  <a:cxnLst/>
                  <a:rect l="l" t="t" r="r" b="b"/>
                  <a:pathLst>
                    <a:path w="2657" h="2656" extrusionOk="0">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rgbClr val="C1E5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0" name="Google Shape;697;p31">
                  <a:extLst>
                    <a:ext uri="{FF2B5EF4-FFF2-40B4-BE49-F238E27FC236}">
                      <a16:creationId xmlns:a16="http://schemas.microsoft.com/office/drawing/2014/main" id="{B811B447-3381-4D44-8077-9EA7AE331FFD}"/>
                    </a:ext>
                  </a:extLst>
                </p:cNvPr>
                <p:cNvSpPr/>
                <p:nvPr/>
              </p:nvSpPr>
              <p:spPr>
                <a:xfrm>
                  <a:off x="5723516" y="1770377"/>
                  <a:ext cx="2288423" cy="1496668"/>
                </a:xfrm>
                <a:custGeom>
                  <a:avLst/>
                  <a:gdLst/>
                  <a:ahLst/>
                  <a:cxnLst/>
                  <a:rect l="l" t="t" r="r" b="b"/>
                  <a:pathLst>
                    <a:path w="58237" h="38088" extrusionOk="0">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grpSp>
          <p:nvGrpSpPr>
            <p:cNvPr id="288" name="Google Shape;700;p31">
              <a:extLst>
                <a:ext uri="{FF2B5EF4-FFF2-40B4-BE49-F238E27FC236}">
                  <a16:creationId xmlns:a16="http://schemas.microsoft.com/office/drawing/2014/main" id="{E22CD223-AD61-4A63-BE84-2C097CDA74A6}"/>
                </a:ext>
              </a:extLst>
            </p:cNvPr>
            <p:cNvGrpSpPr/>
            <p:nvPr/>
          </p:nvGrpSpPr>
          <p:grpSpPr>
            <a:xfrm>
              <a:off x="4394088" y="3149994"/>
              <a:ext cx="1221060" cy="1220197"/>
              <a:chOff x="4394088" y="3299519"/>
              <a:chExt cx="1221060" cy="1220197"/>
            </a:xfrm>
          </p:grpSpPr>
          <p:sp>
            <p:nvSpPr>
              <p:cNvPr id="361" name="Google Shape;701;p31">
                <a:extLst>
                  <a:ext uri="{FF2B5EF4-FFF2-40B4-BE49-F238E27FC236}">
                    <a16:creationId xmlns:a16="http://schemas.microsoft.com/office/drawing/2014/main" id="{47E22CB7-6756-47F9-A994-401BD3CFF3D9}"/>
                  </a:ext>
                </a:extLst>
              </p:cNvPr>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rgbClr val="A4D8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62" name="Google Shape;702;p31">
                <a:extLst>
                  <a:ext uri="{FF2B5EF4-FFF2-40B4-BE49-F238E27FC236}">
                    <a16:creationId xmlns:a16="http://schemas.microsoft.com/office/drawing/2014/main" id="{DA2CF81F-7E2E-4698-B8BC-6DF6AFCA99A8}"/>
                  </a:ext>
                </a:extLst>
              </p:cNvPr>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rgbClr val="71B8D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63" name="Google Shape;703;p31">
                <a:extLst>
                  <a:ext uri="{FF2B5EF4-FFF2-40B4-BE49-F238E27FC236}">
                    <a16:creationId xmlns:a16="http://schemas.microsoft.com/office/drawing/2014/main" id="{18762A2E-C702-46B5-8726-F00E0692E490}"/>
                  </a:ext>
                </a:extLst>
              </p:cNvPr>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rgbClr val="53A7D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289" name="Google Shape;708;p31">
              <a:extLst>
                <a:ext uri="{FF2B5EF4-FFF2-40B4-BE49-F238E27FC236}">
                  <a16:creationId xmlns:a16="http://schemas.microsoft.com/office/drawing/2014/main" id="{CE26ED40-2DBE-4C96-B324-EB7FD30EF053}"/>
                </a:ext>
              </a:extLst>
            </p:cNvPr>
            <p:cNvGrpSpPr/>
            <p:nvPr/>
          </p:nvGrpSpPr>
          <p:grpSpPr>
            <a:xfrm>
              <a:off x="4710406" y="1665960"/>
              <a:ext cx="3380414" cy="2313100"/>
              <a:chOff x="4710406" y="1815485"/>
              <a:chExt cx="3380414" cy="2313100"/>
            </a:xfrm>
          </p:grpSpPr>
          <p:sp>
            <p:nvSpPr>
              <p:cNvPr id="342" name="Google Shape;709;p31">
                <a:extLst>
                  <a:ext uri="{FF2B5EF4-FFF2-40B4-BE49-F238E27FC236}">
                    <a16:creationId xmlns:a16="http://schemas.microsoft.com/office/drawing/2014/main" id="{41A7A9E9-56CC-4A3C-8EEF-F9D977A4336C}"/>
                  </a:ext>
                </a:extLst>
              </p:cNvPr>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43" name="Google Shape;710;p31">
                <a:extLst>
                  <a:ext uri="{FF2B5EF4-FFF2-40B4-BE49-F238E27FC236}">
                    <a16:creationId xmlns:a16="http://schemas.microsoft.com/office/drawing/2014/main" id="{2FDCEA9C-1D73-4141-ADAF-267DF5BE6384}"/>
                  </a:ext>
                </a:extLst>
              </p:cNvPr>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rgbClr val="FAFAFA"/>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344" name="Google Shape;711;p31">
                <a:extLst>
                  <a:ext uri="{FF2B5EF4-FFF2-40B4-BE49-F238E27FC236}">
                    <a16:creationId xmlns:a16="http://schemas.microsoft.com/office/drawing/2014/main" id="{81FA0463-A3B3-464E-84CE-35D33D7B986A}"/>
                  </a:ext>
                </a:extLst>
              </p:cNvPr>
              <p:cNvGrpSpPr/>
              <p:nvPr/>
            </p:nvGrpSpPr>
            <p:grpSpPr>
              <a:xfrm>
                <a:off x="4710585" y="2281922"/>
                <a:ext cx="3380235" cy="1683652"/>
                <a:chOff x="4710585" y="2281922"/>
                <a:chExt cx="3380235" cy="1683652"/>
              </a:xfrm>
            </p:grpSpPr>
            <p:sp>
              <p:nvSpPr>
                <p:cNvPr id="345" name="Google Shape;712;p31">
                  <a:extLst>
                    <a:ext uri="{FF2B5EF4-FFF2-40B4-BE49-F238E27FC236}">
                      <a16:creationId xmlns:a16="http://schemas.microsoft.com/office/drawing/2014/main" id="{8B92437E-7FC5-4EB1-9F6E-33503D529B94}"/>
                    </a:ext>
                  </a:extLst>
                </p:cNvPr>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346" name="Google Shape;713;p31">
                  <a:extLst>
                    <a:ext uri="{FF2B5EF4-FFF2-40B4-BE49-F238E27FC236}">
                      <a16:creationId xmlns:a16="http://schemas.microsoft.com/office/drawing/2014/main" id="{7BB965AD-F0F5-4BD7-9EB6-643ECBEB9E67}"/>
                    </a:ext>
                  </a:extLst>
                </p:cNvPr>
                <p:cNvGrpSpPr/>
                <p:nvPr/>
              </p:nvGrpSpPr>
              <p:grpSpPr>
                <a:xfrm>
                  <a:off x="4710585" y="2281922"/>
                  <a:ext cx="3380235" cy="634850"/>
                  <a:chOff x="4672653" y="2281922"/>
                  <a:chExt cx="3380235" cy="634850"/>
                </a:xfrm>
              </p:grpSpPr>
              <p:sp>
                <p:nvSpPr>
                  <p:cNvPr id="359" name="Google Shape;714;p31">
                    <a:extLst>
                      <a:ext uri="{FF2B5EF4-FFF2-40B4-BE49-F238E27FC236}">
                        <a16:creationId xmlns:a16="http://schemas.microsoft.com/office/drawing/2014/main" id="{7F050C6C-5BCF-4AB8-B5BD-00427BF18BD4}"/>
                      </a:ext>
                    </a:extLst>
                  </p:cNvPr>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60" name="Google Shape;715;p31">
                    <a:extLst>
                      <a:ext uri="{FF2B5EF4-FFF2-40B4-BE49-F238E27FC236}">
                        <a16:creationId xmlns:a16="http://schemas.microsoft.com/office/drawing/2014/main" id="{0ED38926-CBF1-453A-9EB7-C1FDF095B5C4}"/>
                      </a:ext>
                    </a:extLst>
                  </p:cNvPr>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347" name="Google Shape;716;p31">
                  <a:extLst>
                    <a:ext uri="{FF2B5EF4-FFF2-40B4-BE49-F238E27FC236}">
                      <a16:creationId xmlns:a16="http://schemas.microsoft.com/office/drawing/2014/main" id="{E43B4845-FF0B-4523-AAAA-CAEDB64481C2}"/>
                    </a:ext>
                  </a:extLst>
                </p:cNvPr>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rgbClr val="C1E5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48" name="Google Shape;717;p31">
                  <a:extLst>
                    <a:ext uri="{FF2B5EF4-FFF2-40B4-BE49-F238E27FC236}">
                      <a16:creationId xmlns:a16="http://schemas.microsoft.com/office/drawing/2014/main" id="{351D986A-22AF-4A48-875D-144FBA016DAD}"/>
                    </a:ext>
                  </a:extLst>
                </p:cNvPr>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rgbClr val="A4D8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49" name="Google Shape;718;p31">
                  <a:extLst>
                    <a:ext uri="{FF2B5EF4-FFF2-40B4-BE49-F238E27FC236}">
                      <a16:creationId xmlns:a16="http://schemas.microsoft.com/office/drawing/2014/main" id="{90B28A3F-B903-4C40-A23E-9C81A07960BB}"/>
                    </a:ext>
                  </a:extLst>
                </p:cNvPr>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rgbClr val="71B8D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0" name="Google Shape;719;p31">
                  <a:extLst>
                    <a:ext uri="{FF2B5EF4-FFF2-40B4-BE49-F238E27FC236}">
                      <a16:creationId xmlns:a16="http://schemas.microsoft.com/office/drawing/2014/main" id="{711D309B-69A8-4D72-94F8-95ABA02E0EE9}"/>
                    </a:ext>
                  </a:extLst>
                </p:cNvPr>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rgbClr val="C1E5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1" name="Google Shape;720;p31">
                  <a:extLst>
                    <a:ext uri="{FF2B5EF4-FFF2-40B4-BE49-F238E27FC236}">
                      <a16:creationId xmlns:a16="http://schemas.microsoft.com/office/drawing/2014/main" id="{568F859F-2CA6-4DC3-8836-F1BFDD96D3A8}"/>
                    </a:ext>
                  </a:extLst>
                </p:cNvPr>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rgbClr val="A4D8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2" name="Google Shape;721;p31">
                  <a:extLst>
                    <a:ext uri="{FF2B5EF4-FFF2-40B4-BE49-F238E27FC236}">
                      <a16:creationId xmlns:a16="http://schemas.microsoft.com/office/drawing/2014/main" id="{E10014BF-D15B-4E36-BF06-BE58C5882265}"/>
                    </a:ext>
                  </a:extLst>
                </p:cNvPr>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rgbClr val="C1E5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3" name="Google Shape;722;p31">
                  <a:extLst>
                    <a:ext uri="{FF2B5EF4-FFF2-40B4-BE49-F238E27FC236}">
                      <a16:creationId xmlns:a16="http://schemas.microsoft.com/office/drawing/2014/main" id="{8B08480E-87F6-4370-BEBD-EE1B0AFEBDF2}"/>
                    </a:ext>
                  </a:extLst>
                </p:cNvPr>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rgbClr val="A4D8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4" name="Google Shape;723;p31">
                  <a:extLst>
                    <a:ext uri="{FF2B5EF4-FFF2-40B4-BE49-F238E27FC236}">
                      <a16:creationId xmlns:a16="http://schemas.microsoft.com/office/drawing/2014/main" id="{05471ACE-D4B7-4C06-A549-79DF348DDE84}"/>
                    </a:ext>
                  </a:extLst>
                </p:cNvPr>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rgbClr val="71B8D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5" name="Google Shape;724;p31">
                  <a:extLst>
                    <a:ext uri="{FF2B5EF4-FFF2-40B4-BE49-F238E27FC236}">
                      <a16:creationId xmlns:a16="http://schemas.microsoft.com/office/drawing/2014/main" id="{7EC4CFBE-CF2A-4FFC-BC39-91B28031FD9E}"/>
                    </a:ext>
                  </a:extLst>
                </p:cNvPr>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rgbClr val="C1E5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6" name="Google Shape;725;p31">
                  <a:extLst>
                    <a:ext uri="{FF2B5EF4-FFF2-40B4-BE49-F238E27FC236}">
                      <a16:creationId xmlns:a16="http://schemas.microsoft.com/office/drawing/2014/main" id="{165FBE61-BCDF-4586-A593-17CA48AD2EC1}"/>
                    </a:ext>
                  </a:extLst>
                </p:cNvPr>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rgbClr val="A4D8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7" name="Google Shape;726;p31">
                  <a:extLst>
                    <a:ext uri="{FF2B5EF4-FFF2-40B4-BE49-F238E27FC236}">
                      <a16:creationId xmlns:a16="http://schemas.microsoft.com/office/drawing/2014/main" id="{8D2FCD39-80A4-4D44-BA10-B3397FA7D1D6}"/>
                    </a:ext>
                  </a:extLst>
                </p:cNvPr>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rgbClr val="71B8D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8" name="Google Shape;727;p31">
                  <a:extLst>
                    <a:ext uri="{FF2B5EF4-FFF2-40B4-BE49-F238E27FC236}">
                      <a16:creationId xmlns:a16="http://schemas.microsoft.com/office/drawing/2014/main" id="{10D9CD29-3FE0-4B5E-8C56-14B0A72B3FA6}"/>
                    </a:ext>
                  </a:extLst>
                </p:cNvPr>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rgbClr val="C1E5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grpSp>
          <p:nvGrpSpPr>
            <p:cNvPr id="290" name="Google Shape;728;p31">
              <a:extLst>
                <a:ext uri="{FF2B5EF4-FFF2-40B4-BE49-F238E27FC236}">
                  <a16:creationId xmlns:a16="http://schemas.microsoft.com/office/drawing/2014/main" id="{0B8836F2-F86D-4B83-ACC4-EA60D5B53F85}"/>
                </a:ext>
              </a:extLst>
            </p:cNvPr>
            <p:cNvGrpSpPr/>
            <p:nvPr/>
          </p:nvGrpSpPr>
          <p:grpSpPr>
            <a:xfrm>
              <a:off x="5262046" y="2085203"/>
              <a:ext cx="1054922" cy="2623643"/>
              <a:chOff x="5262046" y="2234728"/>
              <a:chExt cx="1054922" cy="2623643"/>
            </a:xfrm>
          </p:grpSpPr>
          <p:sp>
            <p:nvSpPr>
              <p:cNvPr id="291" name="Google Shape;729;p31">
                <a:extLst>
                  <a:ext uri="{FF2B5EF4-FFF2-40B4-BE49-F238E27FC236}">
                    <a16:creationId xmlns:a16="http://schemas.microsoft.com/office/drawing/2014/main" id="{870FB671-FF45-4079-9B58-74802A3A421C}"/>
                  </a:ext>
                </a:extLst>
              </p:cNvPr>
              <p:cNvSpPr/>
              <p:nvPr/>
            </p:nvSpPr>
            <p:spPr>
              <a:xfrm>
                <a:off x="6104070" y="2510819"/>
                <a:ext cx="54895" cy="4008"/>
              </a:xfrm>
              <a:custGeom>
                <a:avLst/>
                <a:gdLst/>
                <a:ahLst/>
                <a:cxnLst/>
                <a:rect l="l" t="t" r="r" b="b"/>
                <a:pathLst>
                  <a:path w="1397" h="102" extrusionOk="0">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2" name="Google Shape;730;p31">
                <a:extLst>
                  <a:ext uri="{FF2B5EF4-FFF2-40B4-BE49-F238E27FC236}">
                    <a16:creationId xmlns:a16="http://schemas.microsoft.com/office/drawing/2014/main" id="{3E5CC426-03FE-40A1-BAD1-50ADE624B5E3}"/>
                  </a:ext>
                </a:extLst>
              </p:cNvPr>
              <p:cNvSpPr/>
              <p:nvPr/>
            </p:nvSpPr>
            <p:spPr>
              <a:xfrm>
                <a:off x="6266871" y="2618410"/>
                <a:ext cx="157" cy="236"/>
              </a:xfrm>
              <a:custGeom>
                <a:avLst/>
                <a:gdLst/>
                <a:ahLst/>
                <a:cxnLst/>
                <a:rect l="l" t="t" r="r" b="b"/>
                <a:pathLst>
                  <a:path w="4" h="6" extrusionOk="0">
                    <a:moveTo>
                      <a:pt x="0" y="1"/>
                    </a:moveTo>
                    <a:cubicBezTo>
                      <a:pt x="0" y="5"/>
                      <a:pt x="4" y="5"/>
                      <a:pt x="4" y="5"/>
                    </a:cubicBezTo>
                    <a:cubicBezTo>
                      <a:pt x="4" y="5"/>
                      <a:pt x="0" y="5"/>
                      <a:pt x="0" y="1"/>
                    </a:cubicBezTo>
                    <a:close/>
                  </a:path>
                </a:pathLst>
              </a:custGeom>
              <a:solidFill>
                <a:srgbClr val="99BD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3" name="Google Shape;731;p31">
                <a:extLst>
                  <a:ext uri="{FF2B5EF4-FFF2-40B4-BE49-F238E27FC236}">
                    <a16:creationId xmlns:a16="http://schemas.microsoft.com/office/drawing/2014/main" id="{15931BC9-9C6B-401F-8556-760E0B31008A}"/>
                  </a:ext>
                </a:extLst>
              </p:cNvPr>
              <p:cNvSpPr/>
              <p:nvPr/>
            </p:nvSpPr>
            <p:spPr>
              <a:xfrm>
                <a:off x="5977067" y="2638333"/>
                <a:ext cx="3340" cy="49826"/>
              </a:xfrm>
              <a:custGeom>
                <a:avLst/>
                <a:gdLst/>
                <a:ahLst/>
                <a:cxnLst/>
                <a:rect l="l" t="t" r="r" b="b"/>
                <a:pathLst>
                  <a:path w="85" h="1268" extrusionOk="0">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4" name="Google Shape;732;p31">
                <a:extLst>
                  <a:ext uri="{FF2B5EF4-FFF2-40B4-BE49-F238E27FC236}">
                    <a16:creationId xmlns:a16="http://schemas.microsoft.com/office/drawing/2014/main" id="{55032977-4F42-422A-BDE7-3F93C88F740B}"/>
                  </a:ext>
                </a:extLst>
              </p:cNvPr>
              <p:cNvSpPr/>
              <p:nvPr/>
            </p:nvSpPr>
            <p:spPr>
              <a:xfrm>
                <a:off x="5988698" y="2715077"/>
                <a:ext cx="39099" cy="54306"/>
              </a:xfrm>
              <a:custGeom>
                <a:avLst/>
                <a:gdLst/>
                <a:ahLst/>
                <a:cxnLst/>
                <a:rect l="l" t="t" r="r" b="b"/>
                <a:pathLst>
                  <a:path w="995" h="1382" extrusionOk="0">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5" name="Google Shape;733;p31">
                <a:extLst>
                  <a:ext uri="{FF2B5EF4-FFF2-40B4-BE49-F238E27FC236}">
                    <a16:creationId xmlns:a16="http://schemas.microsoft.com/office/drawing/2014/main" id="{6DE76FAA-3A32-493E-BFBE-DE4C1E7C0CB7}"/>
                  </a:ext>
                </a:extLst>
              </p:cNvPr>
              <p:cNvSpPr/>
              <p:nvPr/>
            </p:nvSpPr>
            <p:spPr>
              <a:xfrm>
                <a:off x="5965592" y="2784355"/>
                <a:ext cx="125548" cy="256714"/>
              </a:xfrm>
              <a:custGeom>
                <a:avLst/>
                <a:gdLst/>
                <a:ahLst/>
                <a:cxnLst/>
                <a:rect l="l" t="t" r="r" b="b"/>
                <a:pathLst>
                  <a:path w="3195" h="6533" extrusionOk="0">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rgbClr val="53A7D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6" name="Google Shape;734;p31">
                <a:extLst>
                  <a:ext uri="{FF2B5EF4-FFF2-40B4-BE49-F238E27FC236}">
                    <a16:creationId xmlns:a16="http://schemas.microsoft.com/office/drawing/2014/main" id="{34E45FF8-5D88-4E34-B639-1FA978460CB1}"/>
                  </a:ext>
                </a:extLst>
              </p:cNvPr>
              <p:cNvSpPr/>
              <p:nvPr/>
            </p:nvSpPr>
            <p:spPr>
              <a:xfrm>
                <a:off x="5288021" y="2719557"/>
                <a:ext cx="227950" cy="308348"/>
              </a:xfrm>
              <a:custGeom>
                <a:avLst/>
                <a:gdLst/>
                <a:ahLst/>
                <a:cxnLst/>
                <a:rect l="l" t="t" r="r" b="b"/>
                <a:pathLst>
                  <a:path w="5801" h="7847" extrusionOk="0">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7" name="Google Shape;735;p31">
                <a:extLst>
                  <a:ext uri="{FF2B5EF4-FFF2-40B4-BE49-F238E27FC236}">
                    <a16:creationId xmlns:a16="http://schemas.microsoft.com/office/drawing/2014/main" id="{1A0B97B0-9CCA-4179-B2C5-9C4C3333C2AC}"/>
                  </a:ext>
                </a:extLst>
              </p:cNvPr>
              <p:cNvSpPr/>
              <p:nvPr/>
            </p:nvSpPr>
            <p:spPr>
              <a:xfrm>
                <a:off x="5297766" y="2639787"/>
                <a:ext cx="193528" cy="199147"/>
              </a:xfrm>
              <a:custGeom>
                <a:avLst/>
                <a:gdLst/>
                <a:ahLst/>
                <a:cxnLst/>
                <a:rect l="l" t="t" r="r" b="b"/>
                <a:pathLst>
                  <a:path w="4925" h="5068" extrusionOk="0">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rgbClr val="53A7D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8" name="Google Shape;736;p31">
                <a:extLst>
                  <a:ext uri="{FF2B5EF4-FFF2-40B4-BE49-F238E27FC236}">
                    <a16:creationId xmlns:a16="http://schemas.microsoft.com/office/drawing/2014/main" id="{67DB6847-E9C3-49AA-BDD1-F85809C8CBDB}"/>
                  </a:ext>
                </a:extLst>
              </p:cNvPr>
              <p:cNvSpPr/>
              <p:nvPr/>
            </p:nvSpPr>
            <p:spPr>
              <a:xfrm>
                <a:off x="5488310" y="2958906"/>
                <a:ext cx="102442" cy="63068"/>
              </a:xfrm>
              <a:custGeom>
                <a:avLst/>
                <a:gdLst/>
                <a:ahLst/>
                <a:cxnLst/>
                <a:rect l="l" t="t" r="r" b="b"/>
                <a:pathLst>
                  <a:path w="2607" h="1605" extrusionOk="0">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9" name="Google Shape;737;p31">
                <a:extLst>
                  <a:ext uri="{FF2B5EF4-FFF2-40B4-BE49-F238E27FC236}">
                    <a16:creationId xmlns:a16="http://schemas.microsoft.com/office/drawing/2014/main" id="{A0BBEB2C-B2B0-4525-84B4-5518E7FCE27E}"/>
                  </a:ext>
                </a:extLst>
              </p:cNvPr>
              <p:cNvSpPr/>
              <p:nvPr/>
            </p:nvSpPr>
            <p:spPr>
              <a:xfrm>
                <a:off x="5548510" y="2958906"/>
                <a:ext cx="95801" cy="96076"/>
              </a:xfrm>
              <a:custGeom>
                <a:avLst/>
                <a:gdLst/>
                <a:ahLst/>
                <a:cxnLst/>
                <a:rect l="l" t="t" r="r" b="b"/>
                <a:pathLst>
                  <a:path w="2438" h="2445" extrusionOk="0">
                    <a:moveTo>
                      <a:pt x="1074" y="1"/>
                    </a:moveTo>
                    <a:lnTo>
                      <a:pt x="1" y="1605"/>
                    </a:lnTo>
                    <a:lnTo>
                      <a:pt x="970" y="2445"/>
                    </a:lnTo>
                    <a:lnTo>
                      <a:pt x="2438" y="851"/>
                    </a:lnTo>
                    <a:lnTo>
                      <a:pt x="1074"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0" name="Google Shape;738;p31">
                <a:extLst>
                  <a:ext uri="{FF2B5EF4-FFF2-40B4-BE49-F238E27FC236}">
                    <a16:creationId xmlns:a16="http://schemas.microsoft.com/office/drawing/2014/main" id="{1BFA94ED-D4F9-4081-BD2A-3784597D4DB0}"/>
                  </a:ext>
                </a:extLst>
              </p:cNvPr>
              <p:cNvSpPr/>
              <p:nvPr/>
            </p:nvSpPr>
            <p:spPr>
              <a:xfrm>
                <a:off x="5395494" y="4767365"/>
                <a:ext cx="39099" cy="18940"/>
              </a:xfrm>
              <a:custGeom>
                <a:avLst/>
                <a:gdLst/>
                <a:ahLst/>
                <a:cxnLst/>
                <a:rect l="l" t="t" r="r" b="b"/>
                <a:pathLst>
                  <a:path w="995" h="482" extrusionOk="0">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1" name="Google Shape;739;p31">
                <a:extLst>
                  <a:ext uri="{FF2B5EF4-FFF2-40B4-BE49-F238E27FC236}">
                    <a16:creationId xmlns:a16="http://schemas.microsoft.com/office/drawing/2014/main" id="{2A3CE7E3-7918-45E1-B944-332DB8EF8142}"/>
                  </a:ext>
                </a:extLst>
              </p:cNvPr>
              <p:cNvSpPr/>
              <p:nvPr/>
            </p:nvSpPr>
            <p:spPr>
              <a:xfrm>
                <a:off x="5395612" y="4749799"/>
                <a:ext cx="23341" cy="33990"/>
              </a:xfrm>
              <a:custGeom>
                <a:avLst/>
                <a:gdLst/>
                <a:ahLst/>
                <a:cxnLst/>
                <a:rect l="l" t="t" r="r" b="b"/>
                <a:pathLst>
                  <a:path w="594" h="865" extrusionOk="0">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2" name="Google Shape;740;p31">
                <a:extLst>
                  <a:ext uri="{FF2B5EF4-FFF2-40B4-BE49-F238E27FC236}">
                    <a16:creationId xmlns:a16="http://schemas.microsoft.com/office/drawing/2014/main" id="{B5E0DD99-62A6-4E17-9118-B799A7FBBEDE}"/>
                  </a:ext>
                </a:extLst>
              </p:cNvPr>
              <p:cNvSpPr/>
              <p:nvPr/>
            </p:nvSpPr>
            <p:spPr>
              <a:xfrm>
                <a:off x="5732413" y="4767404"/>
                <a:ext cx="46722" cy="19058"/>
              </a:xfrm>
              <a:custGeom>
                <a:avLst/>
                <a:gdLst/>
                <a:ahLst/>
                <a:cxnLst/>
                <a:rect l="l" t="t" r="r" b="b"/>
                <a:pathLst>
                  <a:path w="1189" h="485" extrusionOk="0">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3" name="Google Shape;741;p31">
                <a:extLst>
                  <a:ext uri="{FF2B5EF4-FFF2-40B4-BE49-F238E27FC236}">
                    <a16:creationId xmlns:a16="http://schemas.microsoft.com/office/drawing/2014/main" id="{9D330CB6-04FE-4F8B-9200-0EB8D84D8383}"/>
                  </a:ext>
                </a:extLst>
              </p:cNvPr>
              <p:cNvSpPr/>
              <p:nvPr/>
            </p:nvSpPr>
            <p:spPr>
              <a:xfrm>
                <a:off x="5732413" y="4749799"/>
                <a:ext cx="29118" cy="33990"/>
              </a:xfrm>
              <a:custGeom>
                <a:avLst/>
                <a:gdLst/>
                <a:ahLst/>
                <a:cxnLst/>
                <a:rect l="l" t="t" r="r" b="b"/>
                <a:pathLst>
                  <a:path w="741" h="865" extrusionOk="0">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4" name="Google Shape;742;p31">
                <a:extLst>
                  <a:ext uri="{FF2B5EF4-FFF2-40B4-BE49-F238E27FC236}">
                    <a16:creationId xmlns:a16="http://schemas.microsoft.com/office/drawing/2014/main" id="{717FDEA9-BF25-409D-AFD4-3F17160A101B}"/>
                  </a:ext>
                </a:extLst>
              </p:cNvPr>
              <p:cNvSpPr/>
              <p:nvPr/>
            </p:nvSpPr>
            <p:spPr>
              <a:xfrm>
                <a:off x="5530867" y="2460324"/>
                <a:ext cx="185944" cy="209207"/>
              </a:xfrm>
              <a:custGeom>
                <a:avLst/>
                <a:gdLst/>
                <a:ahLst/>
                <a:cxnLst/>
                <a:rect l="l" t="t" r="r" b="b"/>
                <a:pathLst>
                  <a:path w="4732" h="5324" extrusionOk="0">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5" name="Google Shape;743;p31">
                <a:extLst>
                  <a:ext uri="{FF2B5EF4-FFF2-40B4-BE49-F238E27FC236}">
                    <a16:creationId xmlns:a16="http://schemas.microsoft.com/office/drawing/2014/main" id="{ECB0B100-11D6-4AD5-B11B-87EF6807675C}"/>
                  </a:ext>
                </a:extLst>
              </p:cNvPr>
              <p:cNvSpPr/>
              <p:nvPr/>
            </p:nvSpPr>
            <p:spPr>
              <a:xfrm>
                <a:off x="5716066" y="2364954"/>
                <a:ext cx="35444" cy="16268"/>
              </a:xfrm>
              <a:custGeom>
                <a:avLst/>
                <a:gdLst/>
                <a:ahLst/>
                <a:cxnLst/>
                <a:rect l="l" t="t" r="r" b="b"/>
                <a:pathLst>
                  <a:path w="902" h="414" extrusionOk="0">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6" name="Google Shape;744;p31">
                <a:extLst>
                  <a:ext uri="{FF2B5EF4-FFF2-40B4-BE49-F238E27FC236}">
                    <a16:creationId xmlns:a16="http://schemas.microsoft.com/office/drawing/2014/main" id="{48865234-3068-4961-9E76-AB3FCF889B29}"/>
                  </a:ext>
                </a:extLst>
              </p:cNvPr>
              <p:cNvSpPr/>
              <p:nvPr/>
            </p:nvSpPr>
            <p:spPr>
              <a:xfrm>
                <a:off x="5721292" y="2426884"/>
                <a:ext cx="21887" cy="44757"/>
              </a:xfrm>
              <a:custGeom>
                <a:avLst/>
                <a:gdLst/>
                <a:ahLst/>
                <a:cxnLst/>
                <a:rect l="l" t="t" r="r" b="b"/>
                <a:pathLst>
                  <a:path w="557" h="1139" extrusionOk="0">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7" name="Google Shape;745;p31">
                <a:extLst>
                  <a:ext uri="{FF2B5EF4-FFF2-40B4-BE49-F238E27FC236}">
                    <a16:creationId xmlns:a16="http://schemas.microsoft.com/office/drawing/2014/main" id="{CA2B0716-AA9A-4108-9AF4-377A52B2C061}"/>
                  </a:ext>
                </a:extLst>
              </p:cNvPr>
              <p:cNvSpPr/>
              <p:nvPr/>
            </p:nvSpPr>
            <p:spPr>
              <a:xfrm>
                <a:off x="5726637" y="2406332"/>
                <a:ext cx="16543" cy="21691"/>
              </a:xfrm>
              <a:custGeom>
                <a:avLst/>
                <a:gdLst/>
                <a:ahLst/>
                <a:cxnLst/>
                <a:rect l="l" t="t" r="r" b="b"/>
                <a:pathLst>
                  <a:path w="421" h="552" extrusionOk="0">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8" name="Google Shape;746;p31">
                <a:extLst>
                  <a:ext uri="{FF2B5EF4-FFF2-40B4-BE49-F238E27FC236}">
                    <a16:creationId xmlns:a16="http://schemas.microsoft.com/office/drawing/2014/main" id="{22338DB7-5862-45C1-AA88-621D19722853}"/>
                  </a:ext>
                </a:extLst>
              </p:cNvPr>
              <p:cNvSpPr/>
              <p:nvPr/>
            </p:nvSpPr>
            <p:spPr>
              <a:xfrm>
                <a:off x="5735557" y="2405743"/>
                <a:ext cx="15129" cy="4401"/>
              </a:xfrm>
              <a:custGeom>
                <a:avLst/>
                <a:gdLst/>
                <a:ahLst/>
                <a:cxnLst/>
                <a:rect l="l" t="t" r="r" b="b"/>
                <a:pathLst>
                  <a:path w="385" h="112" extrusionOk="0">
                    <a:moveTo>
                      <a:pt x="384" y="0"/>
                    </a:moveTo>
                    <a:lnTo>
                      <a:pt x="0" y="18"/>
                    </a:lnTo>
                    <a:cubicBezTo>
                      <a:pt x="43" y="88"/>
                      <a:pt x="97" y="111"/>
                      <a:pt x="151" y="111"/>
                    </a:cubicBezTo>
                    <a:cubicBezTo>
                      <a:pt x="268" y="111"/>
                      <a:pt x="384" y="0"/>
                      <a:pt x="384" y="0"/>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9" name="Google Shape;747;p31">
                <a:extLst>
                  <a:ext uri="{FF2B5EF4-FFF2-40B4-BE49-F238E27FC236}">
                    <a16:creationId xmlns:a16="http://schemas.microsoft.com/office/drawing/2014/main" id="{558BFE86-5441-4C36-A4E0-D1B1F5F6C908}"/>
                  </a:ext>
                </a:extLst>
              </p:cNvPr>
              <p:cNvSpPr/>
              <p:nvPr/>
            </p:nvSpPr>
            <p:spPr>
              <a:xfrm>
                <a:off x="5651897" y="4608414"/>
                <a:ext cx="78865" cy="173527"/>
              </a:xfrm>
              <a:custGeom>
                <a:avLst/>
                <a:gdLst/>
                <a:ahLst/>
                <a:cxnLst/>
                <a:rect l="l" t="t" r="r" b="b"/>
                <a:pathLst>
                  <a:path w="2007" h="4416" extrusionOk="0">
                    <a:moveTo>
                      <a:pt x="101" y="1"/>
                    </a:moveTo>
                    <a:lnTo>
                      <a:pt x="1" y="4416"/>
                    </a:lnTo>
                    <a:lnTo>
                      <a:pt x="1907" y="4416"/>
                    </a:lnTo>
                    <a:lnTo>
                      <a:pt x="2007"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0" name="Google Shape;748;p31">
                <a:extLst>
                  <a:ext uri="{FF2B5EF4-FFF2-40B4-BE49-F238E27FC236}">
                    <a16:creationId xmlns:a16="http://schemas.microsoft.com/office/drawing/2014/main" id="{67BEF06D-6051-4767-AE81-ED2CDAC1120C}"/>
                  </a:ext>
                </a:extLst>
              </p:cNvPr>
              <p:cNvSpPr/>
              <p:nvPr/>
            </p:nvSpPr>
            <p:spPr>
              <a:xfrm>
                <a:off x="5311559" y="4608414"/>
                <a:ext cx="97923" cy="173527"/>
              </a:xfrm>
              <a:custGeom>
                <a:avLst/>
                <a:gdLst/>
                <a:ahLst/>
                <a:cxnLst/>
                <a:rect l="l" t="t" r="r" b="b"/>
                <a:pathLst>
                  <a:path w="2492" h="4416" extrusionOk="0">
                    <a:moveTo>
                      <a:pt x="586" y="1"/>
                    </a:moveTo>
                    <a:lnTo>
                      <a:pt x="1" y="4416"/>
                    </a:lnTo>
                    <a:lnTo>
                      <a:pt x="1906" y="4416"/>
                    </a:lnTo>
                    <a:lnTo>
                      <a:pt x="2492"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1" name="Google Shape;749;p31">
                <a:extLst>
                  <a:ext uri="{FF2B5EF4-FFF2-40B4-BE49-F238E27FC236}">
                    <a16:creationId xmlns:a16="http://schemas.microsoft.com/office/drawing/2014/main" id="{9E925381-ACE6-44CD-8A17-333EEA11522E}"/>
                  </a:ext>
                </a:extLst>
              </p:cNvPr>
              <p:cNvSpPr/>
              <p:nvPr/>
            </p:nvSpPr>
            <p:spPr>
              <a:xfrm>
                <a:off x="5290811" y="4773298"/>
                <a:ext cx="214001" cy="85074"/>
              </a:xfrm>
              <a:custGeom>
                <a:avLst/>
                <a:gdLst/>
                <a:ahLst/>
                <a:cxnLst/>
                <a:rect l="l" t="t" r="r" b="b"/>
                <a:pathLst>
                  <a:path w="5446" h="2165" extrusionOk="0">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rgbClr val="71B8D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2" name="Google Shape;750;p31">
                <a:extLst>
                  <a:ext uri="{FF2B5EF4-FFF2-40B4-BE49-F238E27FC236}">
                    <a16:creationId xmlns:a16="http://schemas.microsoft.com/office/drawing/2014/main" id="{B41F9FD5-1240-4683-9646-ED4320B67164}"/>
                  </a:ext>
                </a:extLst>
              </p:cNvPr>
              <p:cNvSpPr/>
              <p:nvPr/>
            </p:nvSpPr>
            <p:spPr>
              <a:xfrm>
                <a:off x="5629184" y="4773298"/>
                <a:ext cx="227675" cy="85074"/>
              </a:xfrm>
              <a:custGeom>
                <a:avLst/>
                <a:gdLst/>
                <a:ahLst/>
                <a:cxnLst/>
                <a:rect l="l" t="t" r="r" b="b"/>
                <a:pathLst>
                  <a:path w="5794" h="2165" extrusionOk="0">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rgbClr val="71B8D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3" name="Google Shape;751;p31">
                <a:extLst>
                  <a:ext uri="{FF2B5EF4-FFF2-40B4-BE49-F238E27FC236}">
                    <a16:creationId xmlns:a16="http://schemas.microsoft.com/office/drawing/2014/main" id="{1013E8DD-C2C3-4FF7-839D-E25F649A38F5}"/>
                  </a:ext>
                </a:extLst>
              </p:cNvPr>
              <p:cNvSpPr/>
              <p:nvPr/>
            </p:nvSpPr>
            <p:spPr>
              <a:xfrm>
                <a:off x="5653744" y="4608571"/>
                <a:ext cx="77018" cy="89475"/>
              </a:xfrm>
              <a:custGeom>
                <a:avLst/>
                <a:gdLst/>
                <a:ahLst/>
                <a:cxnLst/>
                <a:rect l="l" t="t" r="r" b="b"/>
                <a:pathLst>
                  <a:path w="1960" h="2277" extrusionOk="0">
                    <a:moveTo>
                      <a:pt x="51" y="0"/>
                    </a:moveTo>
                    <a:lnTo>
                      <a:pt x="0" y="2276"/>
                    </a:lnTo>
                    <a:lnTo>
                      <a:pt x="1910" y="2276"/>
                    </a:lnTo>
                    <a:lnTo>
                      <a:pt x="1960" y="0"/>
                    </a:lnTo>
                    <a:close/>
                  </a:path>
                </a:pathLst>
              </a:custGeom>
              <a:solidFill>
                <a:srgbClr val="CE6F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4" name="Google Shape;752;p31">
                <a:extLst>
                  <a:ext uri="{FF2B5EF4-FFF2-40B4-BE49-F238E27FC236}">
                    <a16:creationId xmlns:a16="http://schemas.microsoft.com/office/drawing/2014/main" id="{34C987DF-A159-409E-B2C1-A5A22DF554F8}"/>
                  </a:ext>
                </a:extLst>
              </p:cNvPr>
              <p:cNvSpPr/>
              <p:nvPr/>
            </p:nvSpPr>
            <p:spPr>
              <a:xfrm>
                <a:off x="5322718" y="4608571"/>
                <a:ext cx="86763" cy="89475"/>
              </a:xfrm>
              <a:custGeom>
                <a:avLst/>
                <a:gdLst/>
                <a:ahLst/>
                <a:cxnLst/>
                <a:rect l="l" t="t" r="r" b="b"/>
                <a:pathLst>
                  <a:path w="2208" h="2277" extrusionOk="0">
                    <a:moveTo>
                      <a:pt x="302" y="0"/>
                    </a:moveTo>
                    <a:lnTo>
                      <a:pt x="0" y="2276"/>
                    </a:lnTo>
                    <a:lnTo>
                      <a:pt x="1906" y="2276"/>
                    </a:lnTo>
                    <a:lnTo>
                      <a:pt x="2208" y="0"/>
                    </a:lnTo>
                    <a:close/>
                  </a:path>
                </a:pathLst>
              </a:custGeom>
              <a:solidFill>
                <a:srgbClr val="CE6F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5" name="Google Shape;753;p31">
                <a:extLst>
                  <a:ext uri="{FF2B5EF4-FFF2-40B4-BE49-F238E27FC236}">
                    <a16:creationId xmlns:a16="http://schemas.microsoft.com/office/drawing/2014/main" id="{BA8CC627-9920-4A5C-A3C1-EF4DF4E103B7}"/>
                  </a:ext>
                </a:extLst>
              </p:cNvPr>
              <p:cNvSpPr/>
              <p:nvPr/>
            </p:nvSpPr>
            <p:spPr>
              <a:xfrm>
                <a:off x="5401860" y="2621986"/>
                <a:ext cx="429730" cy="473741"/>
              </a:xfrm>
              <a:custGeom>
                <a:avLst/>
                <a:gdLst/>
                <a:ahLst/>
                <a:cxnLst/>
                <a:rect l="l" t="t" r="r" b="b"/>
                <a:pathLst>
                  <a:path w="10936" h="12056" extrusionOk="0">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rgbClr val="53A7D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6" name="Google Shape;754;p31">
                <a:extLst>
                  <a:ext uri="{FF2B5EF4-FFF2-40B4-BE49-F238E27FC236}">
                    <a16:creationId xmlns:a16="http://schemas.microsoft.com/office/drawing/2014/main" id="{6CF57191-00C0-44DD-B071-DC77FDAC355D}"/>
                  </a:ext>
                </a:extLst>
              </p:cNvPr>
              <p:cNvSpPr/>
              <p:nvPr/>
            </p:nvSpPr>
            <p:spPr>
              <a:xfrm>
                <a:off x="5744595" y="2726905"/>
                <a:ext cx="303515" cy="331846"/>
              </a:xfrm>
              <a:custGeom>
                <a:avLst/>
                <a:gdLst/>
                <a:ahLst/>
                <a:cxnLst/>
                <a:rect l="l" t="t" r="r" b="b"/>
                <a:pathLst>
                  <a:path w="7724" h="8445" extrusionOk="0">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7" name="Google Shape;755;p31">
                <a:extLst>
                  <a:ext uri="{FF2B5EF4-FFF2-40B4-BE49-F238E27FC236}">
                    <a16:creationId xmlns:a16="http://schemas.microsoft.com/office/drawing/2014/main" id="{1237E356-F91B-4734-8E83-FDBCC08EF380}"/>
                  </a:ext>
                </a:extLst>
              </p:cNvPr>
              <p:cNvSpPr/>
              <p:nvPr/>
            </p:nvSpPr>
            <p:spPr>
              <a:xfrm>
                <a:off x="5682076" y="2638490"/>
                <a:ext cx="167161" cy="221034"/>
              </a:xfrm>
              <a:custGeom>
                <a:avLst/>
                <a:gdLst/>
                <a:ahLst/>
                <a:cxnLst/>
                <a:rect l="l" t="t" r="r" b="b"/>
                <a:pathLst>
                  <a:path w="4254" h="5625" extrusionOk="0">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rgbClr val="53A7D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8" name="Google Shape;756;p31">
                <a:extLst>
                  <a:ext uri="{FF2B5EF4-FFF2-40B4-BE49-F238E27FC236}">
                    <a16:creationId xmlns:a16="http://schemas.microsoft.com/office/drawing/2014/main" id="{CABE281E-59B1-468E-9A92-54C402670897}"/>
                  </a:ext>
                </a:extLst>
              </p:cNvPr>
              <p:cNvSpPr/>
              <p:nvPr/>
            </p:nvSpPr>
            <p:spPr>
              <a:xfrm>
                <a:off x="5997618" y="2884126"/>
                <a:ext cx="87038" cy="62676"/>
              </a:xfrm>
              <a:custGeom>
                <a:avLst/>
                <a:gdLst/>
                <a:ahLst/>
                <a:cxnLst/>
                <a:rect l="l" t="t" r="r" b="b"/>
                <a:pathLst>
                  <a:path w="2215" h="1595" extrusionOk="0">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319" name="Google Shape;757;p31">
                <a:extLst>
                  <a:ext uri="{FF2B5EF4-FFF2-40B4-BE49-F238E27FC236}">
                    <a16:creationId xmlns:a16="http://schemas.microsoft.com/office/drawing/2014/main" id="{D725182E-569B-444C-AF60-C2D05DCD9E9B}"/>
                  </a:ext>
                </a:extLst>
              </p:cNvPr>
              <p:cNvGrpSpPr/>
              <p:nvPr/>
            </p:nvGrpSpPr>
            <p:grpSpPr>
              <a:xfrm>
                <a:off x="5932859" y="2488224"/>
                <a:ext cx="384109" cy="413192"/>
                <a:chOff x="5932859" y="2488224"/>
                <a:chExt cx="384109" cy="413192"/>
              </a:xfrm>
            </p:grpSpPr>
            <p:sp>
              <p:nvSpPr>
                <p:cNvPr id="332" name="Google Shape;758;p31">
                  <a:extLst>
                    <a:ext uri="{FF2B5EF4-FFF2-40B4-BE49-F238E27FC236}">
                      <a16:creationId xmlns:a16="http://schemas.microsoft.com/office/drawing/2014/main" id="{CF777556-7384-4A85-818F-34C18325C22A}"/>
                    </a:ext>
                  </a:extLst>
                </p:cNvPr>
                <p:cNvSpPr/>
                <p:nvPr/>
              </p:nvSpPr>
              <p:spPr>
                <a:xfrm>
                  <a:off x="5978835" y="2512234"/>
                  <a:ext cx="274515" cy="202880"/>
                </a:xfrm>
                <a:custGeom>
                  <a:avLst/>
                  <a:gdLst/>
                  <a:ahLst/>
                  <a:cxnLst/>
                  <a:rect l="l" t="t" r="r" b="b"/>
                  <a:pathLst>
                    <a:path w="6986" h="5163" extrusionOk="0">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3" name="Google Shape;759;p31">
                  <a:extLst>
                    <a:ext uri="{FF2B5EF4-FFF2-40B4-BE49-F238E27FC236}">
                      <a16:creationId xmlns:a16="http://schemas.microsoft.com/office/drawing/2014/main" id="{77003219-2057-43D9-AE18-7AFDAEC21159}"/>
                    </a:ext>
                  </a:extLst>
                </p:cNvPr>
                <p:cNvSpPr/>
                <p:nvPr/>
              </p:nvSpPr>
              <p:spPr>
                <a:xfrm>
                  <a:off x="6121163" y="2585716"/>
                  <a:ext cx="134743" cy="67745"/>
                </a:xfrm>
                <a:custGeom>
                  <a:avLst/>
                  <a:gdLst/>
                  <a:ahLst/>
                  <a:cxnLst/>
                  <a:rect l="l" t="t" r="r" b="b"/>
                  <a:pathLst>
                    <a:path w="3429" h="1724" extrusionOk="0">
                      <a:moveTo>
                        <a:pt x="2010" y="1"/>
                      </a:moveTo>
                      <a:lnTo>
                        <a:pt x="1" y="940"/>
                      </a:lnTo>
                      <a:lnTo>
                        <a:pt x="1" y="1723"/>
                      </a:lnTo>
                      <a:lnTo>
                        <a:pt x="3428" y="126"/>
                      </a:lnTo>
                      <a:cubicBezTo>
                        <a:pt x="3407" y="83"/>
                        <a:pt x="3385" y="44"/>
                        <a:pt x="3364" y="1"/>
                      </a:cubicBezTo>
                      <a:close/>
                    </a:path>
                  </a:pathLst>
                </a:custGeom>
                <a:solidFill>
                  <a:srgbClr val="A4D8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4" name="Google Shape;760;p31">
                  <a:extLst>
                    <a:ext uri="{FF2B5EF4-FFF2-40B4-BE49-F238E27FC236}">
                      <a16:creationId xmlns:a16="http://schemas.microsoft.com/office/drawing/2014/main" id="{0246E424-FC2E-4870-9A03-A0E2E4F8C8A3}"/>
                    </a:ext>
                  </a:extLst>
                </p:cNvPr>
                <p:cNvSpPr/>
                <p:nvPr/>
              </p:nvSpPr>
              <p:spPr>
                <a:xfrm>
                  <a:off x="6121163" y="2618607"/>
                  <a:ext cx="151364" cy="187319"/>
                </a:xfrm>
                <a:custGeom>
                  <a:avLst/>
                  <a:gdLst/>
                  <a:ahLst/>
                  <a:cxnLst/>
                  <a:rect l="l" t="t" r="r" b="b"/>
                  <a:pathLst>
                    <a:path w="3852" h="4767" extrusionOk="0">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rgbClr val="A4D8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5" name="Google Shape;761;p31">
                  <a:extLst>
                    <a:ext uri="{FF2B5EF4-FFF2-40B4-BE49-F238E27FC236}">
                      <a16:creationId xmlns:a16="http://schemas.microsoft.com/office/drawing/2014/main" id="{2223378A-FF94-4CEE-81E3-A3A2DCD0C2F9}"/>
                    </a:ext>
                  </a:extLst>
                </p:cNvPr>
                <p:cNvSpPr/>
                <p:nvPr/>
              </p:nvSpPr>
              <p:spPr>
                <a:xfrm>
                  <a:off x="6121163" y="2585716"/>
                  <a:ext cx="79022" cy="36977"/>
                </a:xfrm>
                <a:custGeom>
                  <a:avLst/>
                  <a:gdLst/>
                  <a:ahLst/>
                  <a:cxnLst/>
                  <a:rect l="l" t="t" r="r" b="b"/>
                  <a:pathLst>
                    <a:path w="2011" h="941" extrusionOk="0">
                      <a:moveTo>
                        <a:pt x="1" y="1"/>
                      </a:moveTo>
                      <a:lnTo>
                        <a:pt x="1" y="940"/>
                      </a:lnTo>
                      <a:lnTo>
                        <a:pt x="2010" y="1"/>
                      </a:lnTo>
                      <a:close/>
                    </a:path>
                  </a:pathLst>
                </a:custGeom>
                <a:solidFill>
                  <a:srgbClr val="C1E5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6" name="Google Shape;762;p31">
                  <a:extLst>
                    <a:ext uri="{FF2B5EF4-FFF2-40B4-BE49-F238E27FC236}">
                      <a16:creationId xmlns:a16="http://schemas.microsoft.com/office/drawing/2014/main" id="{8C9BD2B0-9481-4A2C-9846-6E86B5CD8A87}"/>
                    </a:ext>
                  </a:extLst>
                </p:cNvPr>
                <p:cNvSpPr/>
                <p:nvPr/>
              </p:nvSpPr>
              <p:spPr>
                <a:xfrm>
                  <a:off x="6121163" y="2590667"/>
                  <a:ext cx="151207" cy="135253"/>
                </a:xfrm>
                <a:custGeom>
                  <a:avLst/>
                  <a:gdLst/>
                  <a:ahLst/>
                  <a:cxnLst/>
                  <a:rect l="l" t="t" r="r" b="b"/>
                  <a:pathLst>
                    <a:path w="3848" h="3442" extrusionOk="0">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rgbClr val="C1E5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7" name="Google Shape;763;p31">
                  <a:extLst>
                    <a:ext uri="{FF2B5EF4-FFF2-40B4-BE49-F238E27FC236}">
                      <a16:creationId xmlns:a16="http://schemas.microsoft.com/office/drawing/2014/main" id="{B23C1261-DC1F-4779-B2F5-BE0D0C063FA3}"/>
                    </a:ext>
                  </a:extLst>
                </p:cNvPr>
                <p:cNvSpPr/>
                <p:nvPr/>
              </p:nvSpPr>
              <p:spPr>
                <a:xfrm>
                  <a:off x="6027758" y="2725883"/>
                  <a:ext cx="93444" cy="79887"/>
                </a:xfrm>
                <a:custGeom>
                  <a:avLst/>
                  <a:gdLst/>
                  <a:ahLst/>
                  <a:cxnLst/>
                  <a:rect l="l" t="t" r="r" b="b"/>
                  <a:pathLst>
                    <a:path w="2378" h="2033" extrusionOk="0">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8" name="Google Shape;764;p31">
                  <a:extLst>
                    <a:ext uri="{FF2B5EF4-FFF2-40B4-BE49-F238E27FC236}">
                      <a16:creationId xmlns:a16="http://schemas.microsoft.com/office/drawing/2014/main" id="{2A5F8386-3558-4F94-8248-F80C245F0593}"/>
                    </a:ext>
                  </a:extLst>
                </p:cNvPr>
                <p:cNvSpPr/>
                <p:nvPr/>
              </p:nvSpPr>
              <p:spPr>
                <a:xfrm>
                  <a:off x="5976438" y="2533532"/>
                  <a:ext cx="264220" cy="154626"/>
                </a:xfrm>
                <a:custGeom>
                  <a:avLst/>
                  <a:gdLst/>
                  <a:ahLst/>
                  <a:cxnLst/>
                  <a:rect l="l" t="t" r="r" b="b"/>
                  <a:pathLst>
                    <a:path w="6724" h="3935" extrusionOk="0">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9" name="Google Shape;765;p31">
                  <a:extLst>
                    <a:ext uri="{FF2B5EF4-FFF2-40B4-BE49-F238E27FC236}">
                      <a16:creationId xmlns:a16="http://schemas.microsoft.com/office/drawing/2014/main" id="{3A85122B-7A5C-447E-9FEF-C4929DF6A2C5}"/>
                    </a:ext>
                  </a:extLst>
                </p:cNvPr>
                <p:cNvSpPr/>
                <p:nvPr/>
              </p:nvSpPr>
              <p:spPr>
                <a:xfrm>
                  <a:off x="5988698" y="2653422"/>
                  <a:ext cx="132503" cy="115960"/>
                </a:xfrm>
                <a:custGeom>
                  <a:avLst/>
                  <a:gdLst/>
                  <a:ahLst/>
                  <a:cxnLst/>
                  <a:rect l="l" t="t" r="r" b="b"/>
                  <a:pathLst>
                    <a:path w="3372" h="2951" extrusionOk="0">
                      <a:moveTo>
                        <a:pt x="3372" y="0"/>
                      </a:moveTo>
                      <a:lnTo>
                        <a:pt x="1" y="1569"/>
                      </a:lnTo>
                      <a:cubicBezTo>
                        <a:pt x="220" y="2093"/>
                        <a:pt x="561" y="2570"/>
                        <a:pt x="995" y="2951"/>
                      </a:cubicBezTo>
                      <a:lnTo>
                        <a:pt x="3372" y="1845"/>
                      </a:lnTo>
                      <a:lnTo>
                        <a:pt x="3372" y="0"/>
                      </a:ln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40" name="Google Shape;766;p31">
                  <a:extLst>
                    <a:ext uri="{FF2B5EF4-FFF2-40B4-BE49-F238E27FC236}">
                      <a16:creationId xmlns:a16="http://schemas.microsoft.com/office/drawing/2014/main" id="{A150837D-5F00-45F3-B9D5-1B5CF5480BD7}"/>
                    </a:ext>
                  </a:extLst>
                </p:cNvPr>
                <p:cNvSpPr/>
                <p:nvPr/>
              </p:nvSpPr>
              <p:spPr>
                <a:xfrm>
                  <a:off x="5932859" y="2488224"/>
                  <a:ext cx="384109" cy="340295"/>
                </a:xfrm>
                <a:custGeom>
                  <a:avLst/>
                  <a:gdLst/>
                  <a:ahLst/>
                  <a:cxnLst/>
                  <a:rect l="l" t="t" r="r" b="b"/>
                  <a:pathLst>
                    <a:path w="9775" h="8660" extrusionOk="0">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rgbClr val="53A7D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41" name="Google Shape;767;p31">
                  <a:extLst>
                    <a:ext uri="{FF2B5EF4-FFF2-40B4-BE49-F238E27FC236}">
                      <a16:creationId xmlns:a16="http://schemas.microsoft.com/office/drawing/2014/main" id="{DA21BAB6-FECE-426D-B93C-A38F067F3DD2}"/>
                    </a:ext>
                  </a:extLst>
                </p:cNvPr>
                <p:cNvSpPr/>
                <p:nvPr/>
              </p:nvSpPr>
              <p:spPr>
                <a:xfrm>
                  <a:off x="6008032" y="2844399"/>
                  <a:ext cx="85231" cy="57017"/>
                </a:xfrm>
                <a:custGeom>
                  <a:avLst/>
                  <a:gdLst/>
                  <a:ahLst/>
                  <a:cxnLst/>
                  <a:rect l="l" t="t" r="r" b="b"/>
                  <a:pathLst>
                    <a:path w="2169" h="1451" extrusionOk="0">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320" name="Google Shape;768;p31">
                <a:extLst>
                  <a:ext uri="{FF2B5EF4-FFF2-40B4-BE49-F238E27FC236}">
                    <a16:creationId xmlns:a16="http://schemas.microsoft.com/office/drawing/2014/main" id="{175E73DD-E007-4C7A-BD64-6325A190D221}"/>
                  </a:ext>
                </a:extLst>
              </p:cNvPr>
              <p:cNvSpPr/>
              <p:nvPr/>
            </p:nvSpPr>
            <p:spPr>
              <a:xfrm>
                <a:off x="5515934" y="2262864"/>
                <a:ext cx="241782" cy="287011"/>
              </a:xfrm>
              <a:custGeom>
                <a:avLst/>
                <a:gdLst/>
                <a:ahLst/>
                <a:cxnLst/>
                <a:rect l="l" t="t" r="r" b="b"/>
                <a:pathLst>
                  <a:path w="6153" h="7304" extrusionOk="0">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1" name="Google Shape;769;p31">
                <a:extLst>
                  <a:ext uri="{FF2B5EF4-FFF2-40B4-BE49-F238E27FC236}">
                    <a16:creationId xmlns:a16="http://schemas.microsoft.com/office/drawing/2014/main" id="{04861098-EB60-47D4-89B6-1218A76B2344}"/>
                  </a:ext>
                </a:extLst>
              </p:cNvPr>
              <p:cNvSpPr/>
              <p:nvPr/>
            </p:nvSpPr>
            <p:spPr>
              <a:xfrm>
                <a:off x="5262046" y="2236615"/>
                <a:ext cx="531583" cy="693989"/>
              </a:xfrm>
              <a:custGeom>
                <a:avLst/>
                <a:gdLst/>
                <a:ahLst/>
                <a:cxnLst/>
                <a:rect l="l" t="t" r="r" b="b"/>
                <a:pathLst>
                  <a:path w="13528" h="17661" extrusionOk="0">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2" name="Google Shape;770;p31">
                <a:extLst>
                  <a:ext uri="{FF2B5EF4-FFF2-40B4-BE49-F238E27FC236}">
                    <a16:creationId xmlns:a16="http://schemas.microsoft.com/office/drawing/2014/main" id="{F7B57AEE-C6B1-47F0-B8A0-FB1EA41216FF}"/>
                  </a:ext>
                </a:extLst>
              </p:cNvPr>
              <p:cNvSpPr/>
              <p:nvPr/>
            </p:nvSpPr>
            <p:spPr>
              <a:xfrm>
                <a:off x="5622425" y="2234728"/>
                <a:ext cx="139969" cy="168772"/>
              </a:xfrm>
              <a:custGeom>
                <a:avLst/>
                <a:gdLst/>
                <a:ahLst/>
                <a:cxnLst/>
                <a:rect l="l" t="t" r="r" b="b"/>
                <a:pathLst>
                  <a:path w="3562" h="4295" extrusionOk="0">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3" name="Google Shape;771;p31">
                <a:extLst>
                  <a:ext uri="{FF2B5EF4-FFF2-40B4-BE49-F238E27FC236}">
                    <a16:creationId xmlns:a16="http://schemas.microsoft.com/office/drawing/2014/main" id="{0E3F21A8-DE66-4A1A-BF75-B1E8CF471138}"/>
                  </a:ext>
                </a:extLst>
              </p:cNvPr>
              <p:cNvSpPr/>
              <p:nvPr/>
            </p:nvSpPr>
            <p:spPr>
              <a:xfrm>
                <a:off x="5652761" y="2389278"/>
                <a:ext cx="53756" cy="71281"/>
              </a:xfrm>
              <a:custGeom>
                <a:avLst/>
                <a:gdLst/>
                <a:ahLst/>
                <a:cxnLst/>
                <a:rect l="l" t="t" r="r" b="b"/>
                <a:pathLst>
                  <a:path w="1368" h="1814" extrusionOk="0">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4" name="Google Shape;772;p31">
                <a:extLst>
                  <a:ext uri="{FF2B5EF4-FFF2-40B4-BE49-F238E27FC236}">
                    <a16:creationId xmlns:a16="http://schemas.microsoft.com/office/drawing/2014/main" id="{E2612056-88A0-4FC1-8B0C-D1682B4A2099}"/>
                  </a:ext>
                </a:extLst>
              </p:cNvPr>
              <p:cNvSpPr/>
              <p:nvPr/>
            </p:nvSpPr>
            <p:spPr>
              <a:xfrm>
                <a:off x="5313405" y="3095694"/>
                <a:ext cx="369137" cy="1584964"/>
              </a:xfrm>
              <a:custGeom>
                <a:avLst/>
                <a:gdLst/>
                <a:ahLst/>
                <a:cxnLst/>
                <a:rect l="l" t="t" r="r" b="b"/>
                <a:pathLst>
                  <a:path w="9394" h="40335" extrusionOk="0">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5" name="Google Shape;773;p31">
                <a:extLst>
                  <a:ext uri="{FF2B5EF4-FFF2-40B4-BE49-F238E27FC236}">
                    <a16:creationId xmlns:a16="http://schemas.microsoft.com/office/drawing/2014/main" id="{5976C618-FAAF-49DD-A155-5BC5B0E9EABE}"/>
                  </a:ext>
                </a:extLst>
              </p:cNvPr>
              <p:cNvSpPr/>
              <p:nvPr/>
            </p:nvSpPr>
            <p:spPr>
              <a:xfrm>
                <a:off x="5296587" y="4630420"/>
                <a:ext cx="147042" cy="51948"/>
              </a:xfrm>
              <a:custGeom>
                <a:avLst/>
                <a:gdLst/>
                <a:ahLst/>
                <a:cxnLst/>
                <a:rect l="l" t="t" r="r" b="b"/>
                <a:pathLst>
                  <a:path w="3742" h="1322" extrusionOk="0">
                    <a:moveTo>
                      <a:pt x="3741" y="1"/>
                    </a:moveTo>
                    <a:lnTo>
                      <a:pt x="62" y="94"/>
                    </a:lnTo>
                    <a:lnTo>
                      <a:pt x="1" y="1321"/>
                    </a:lnTo>
                    <a:lnTo>
                      <a:pt x="3454" y="1321"/>
                    </a:lnTo>
                    <a:lnTo>
                      <a:pt x="3741" y="1"/>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6" name="Google Shape;774;p31">
                <a:extLst>
                  <a:ext uri="{FF2B5EF4-FFF2-40B4-BE49-F238E27FC236}">
                    <a16:creationId xmlns:a16="http://schemas.microsoft.com/office/drawing/2014/main" id="{C611DBE2-7B6F-4441-97ED-E90D14A488BC}"/>
                  </a:ext>
                </a:extLst>
              </p:cNvPr>
              <p:cNvSpPr/>
              <p:nvPr/>
            </p:nvSpPr>
            <p:spPr>
              <a:xfrm>
                <a:off x="5519157" y="3329738"/>
                <a:ext cx="124329" cy="472955"/>
              </a:xfrm>
              <a:custGeom>
                <a:avLst/>
                <a:gdLst/>
                <a:ahLst/>
                <a:cxnLst/>
                <a:rect l="l" t="t" r="r" b="b"/>
                <a:pathLst>
                  <a:path w="3164" h="12036" extrusionOk="0">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7" name="Google Shape;775;p31">
                <a:extLst>
                  <a:ext uri="{FF2B5EF4-FFF2-40B4-BE49-F238E27FC236}">
                    <a16:creationId xmlns:a16="http://schemas.microsoft.com/office/drawing/2014/main" id="{511E223E-8BC6-462A-AFD1-259E1D949FE9}"/>
                  </a:ext>
                </a:extLst>
              </p:cNvPr>
              <p:cNvSpPr/>
              <p:nvPr/>
            </p:nvSpPr>
            <p:spPr>
              <a:xfrm>
                <a:off x="5540180" y="3095694"/>
                <a:ext cx="271293" cy="1584964"/>
              </a:xfrm>
              <a:custGeom>
                <a:avLst/>
                <a:gdLst/>
                <a:ahLst/>
                <a:cxnLst/>
                <a:rect l="l" t="t" r="r" b="b"/>
                <a:pathLst>
                  <a:path w="6904" h="40335" extrusionOk="0">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8" name="Google Shape;776;p31">
                <a:extLst>
                  <a:ext uri="{FF2B5EF4-FFF2-40B4-BE49-F238E27FC236}">
                    <a16:creationId xmlns:a16="http://schemas.microsoft.com/office/drawing/2014/main" id="{24CF8A2F-AAFF-4DFB-BBD7-219488C2ADCF}"/>
                  </a:ext>
                </a:extLst>
              </p:cNvPr>
              <p:cNvSpPr/>
              <p:nvPr/>
            </p:nvSpPr>
            <p:spPr>
              <a:xfrm>
                <a:off x="5624115" y="4630420"/>
                <a:ext cx="146885" cy="51948"/>
              </a:xfrm>
              <a:custGeom>
                <a:avLst/>
                <a:gdLst/>
                <a:ahLst/>
                <a:cxnLst/>
                <a:rect l="l" t="t" r="r" b="b"/>
                <a:pathLst>
                  <a:path w="3738" h="1322" extrusionOk="0">
                    <a:moveTo>
                      <a:pt x="3737" y="1"/>
                    </a:moveTo>
                    <a:lnTo>
                      <a:pt x="0" y="94"/>
                    </a:lnTo>
                    <a:lnTo>
                      <a:pt x="61" y="1321"/>
                    </a:lnTo>
                    <a:lnTo>
                      <a:pt x="3449" y="1321"/>
                    </a:lnTo>
                    <a:lnTo>
                      <a:pt x="3737" y="1"/>
                    </a:lnTo>
                    <a:close/>
                  </a:path>
                </a:pathLst>
              </a:cu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9" name="Google Shape;777;p31">
                <a:extLst>
                  <a:ext uri="{FF2B5EF4-FFF2-40B4-BE49-F238E27FC236}">
                    <a16:creationId xmlns:a16="http://schemas.microsoft.com/office/drawing/2014/main" id="{4C8BC6F6-CDF2-47D7-85C7-D1145FF29AF6}"/>
                  </a:ext>
                </a:extLst>
              </p:cNvPr>
              <p:cNvSpPr/>
              <p:nvPr/>
            </p:nvSpPr>
            <p:spPr>
              <a:xfrm>
                <a:off x="5439505" y="3075574"/>
                <a:ext cx="333025" cy="33872"/>
              </a:xfrm>
              <a:custGeom>
                <a:avLst/>
                <a:gdLst/>
                <a:ahLst/>
                <a:cxnLst/>
                <a:rect l="l" t="t" r="r" b="b"/>
                <a:pathLst>
                  <a:path w="8475" h="862" extrusionOk="0">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0" name="Google Shape;778;p31">
                <a:extLst>
                  <a:ext uri="{FF2B5EF4-FFF2-40B4-BE49-F238E27FC236}">
                    <a16:creationId xmlns:a16="http://schemas.microsoft.com/office/drawing/2014/main" id="{227A6DF2-432A-4841-B08E-51489EC9C778}"/>
                  </a:ext>
                </a:extLst>
              </p:cNvPr>
              <p:cNvSpPr/>
              <p:nvPr/>
            </p:nvSpPr>
            <p:spPr>
              <a:xfrm>
                <a:off x="5484459" y="3073177"/>
                <a:ext cx="18115" cy="39216"/>
              </a:xfrm>
              <a:custGeom>
                <a:avLst/>
                <a:gdLst/>
                <a:ahLst/>
                <a:cxnLst/>
                <a:rect l="l" t="t" r="r" b="b"/>
                <a:pathLst>
                  <a:path w="461" h="998" extrusionOk="0">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1" name="Google Shape;779;p31">
                <a:extLst>
                  <a:ext uri="{FF2B5EF4-FFF2-40B4-BE49-F238E27FC236}">
                    <a16:creationId xmlns:a16="http://schemas.microsoft.com/office/drawing/2014/main" id="{26B81FC3-37B8-4EA6-BF70-B1AC9CFBA05E}"/>
                  </a:ext>
                </a:extLst>
              </p:cNvPr>
              <p:cNvSpPr/>
              <p:nvPr/>
            </p:nvSpPr>
            <p:spPr>
              <a:xfrm>
                <a:off x="5684512" y="3073177"/>
                <a:ext cx="18076" cy="39216"/>
              </a:xfrm>
              <a:custGeom>
                <a:avLst/>
                <a:gdLst/>
                <a:ahLst/>
                <a:cxnLst/>
                <a:rect l="l" t="t" r="r" b="b"/>
                <a:pathLst>
                  <a:path w="460" h="998" extrusionOk="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sp>
        <p:nvSpPr>
          <p:cNvPr id="385" name="TextBox 384">
            <a:extLst>
              <a:ext uri="{FF2B5EF4-FFF2-40B4-BE49-F238E27FC236}">
                <a16:creationId xmlns:a16="http://schemas.microsoft.com/office/drawing/2014/main" id="{B5A33BDB-FA19-43D2-8C1A-486C5A2A34EB}"/>
              </a:ext>
            </a:extLst>
          </p:cNvPr>
          <p:cNvSpPr txBox="1"/>
          <p:nvPr/>
        </p:nvSpPr>
        <p:spPr>
          <a:xfrm>
            <a:off x="471750" y="808592"/>
            <a:ext cx="3644420" cy="3293209"/>
          </a:xfrm>
          <a:prstGeom prst="rect">
            <a:avLst/>
          </a:prstGeom>
          <a:solidFill>
            <a:schemeClr val="accent4">
              <a:lumMod val="20000"/>
              <a:lumOff val="8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3600" b="0" i="0" u="none" strike="noStrike" kern="0" cap="none" spc="0" normalizeH="0" baseline="0" noProof="0" dirty="0">
              <a:ln>
                <a:noFill/>
              </a:ln>
              <a:solidFill>
                <a:srgbClr val="434343"/>
              </a:solidFill>
              <a:effectLst/>
              <a:uLnTx/>
              <a:uFillTx/>
              <a:latin typeface="Staatliches"/>
              <a:ea typeface="+mn-ea"/>
              <a:cs typeface="+mn-cs"/>
              <a:sym typeface="Staatliches"/>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600" b="0" i="0" u="none" strike="noStrike" kern="0" cap="none" spc="0" normalizeH="0" baseline="0" noProof="0" dirty="0">
                <a:ln>
                  <a:noFill/>
                </a:ln>
                <a:solidFill>
                  <a:srgbClr val="434343"/>
                </a:solidFill>
                <a:effectLst/>
                <a:uLnTx/>
                <a:uFillTx/>
                <a:latin typeface="Staatliches"/>
                <a:ea typeface="+mn-ea"/>
                <a:cs typeface="+mn-cs"/>
                <a:sym typeface="Staatliches"/>
              </a:rPr>
              <a:t>01. </a:t>
            </a:r>
            <a:br>
              <a:rPr kumimoji="0" lang="en" sz="3600" b="0" i="0" u="none" strike="noStrike" kern="0" cap="none" spc="0" normalizeH="0" baseline="0" noProof="0" dirty="0">
                <a:ln>
                  <a:noFill/>
                </a:ln>
                <a:solidFill>
                  <a:srgbClr val="434343"/>
                </a:solidFill>
                <a:effectLst/>
                <a:uLnTx/>
                <a:uFillTx/>
                <a:latin typeface="Staatliches"/>
                <a:ea typeface="+mn-ea"/>
                <a:cs typeface="+mn-cs"/>
                <a:sym typeface="Staatliches"/>
              </a:rPr>
            </a:br>
            <a:r>
              <a:rPr kumimoji="0" lang="ka-GE" sz="3200" b="1" i="0" u="none" strike="noStrike" kern="0" cap="none" spc="0" normalizeH="0" baseline="0" noProof="0" dirty="0">
                <a:ln>
                  <a:noFill/>
                </a:ln>
                <a:solidFill>
                  <a:srgbClr val="434343"/>
                </a:solidFill>
                <a:effectLst/>
                <a:uLnTx/>
                <a:uFillTx/>
                <a:latin typeface="Staatliches"/>
                <a:ea typeface="+mn-ea"/>
                <a:cs typeface="+mn-cs"/>
                <a:sym typeface="Staatliches"/>
              </a:rPr>
              <a:t>სარეგისტრაციო ვებ-პორტალი</a:t>
            </a:r>
            <a:endParaRPr kumimoji="0" lang="en" sz="3600" b="1" i="0" u="none" strike="noStrike" kern="0" cap="none" spc="0" normalizeH="0" baseline="0" noProof="0" dirty="0">
              <a:ln>
                <a:noFill/>
              </a:ln>
              <a:solidFill>
                <a:srgbClr val="434343"/>
              </a:solidFill>
              <a:effectLst/>
              <a:uLnTx/>
              <a:uFillTx/>
              <a:latin typeface="Staatliches"/>
              <a:ea typeface="+mn-ea"/>
              <a:cs typeface="+mn-cs"/>
              <a:sym typeface="Staatliches"/>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3600" b="0" i="0" u="none" strike="noStrike" kern="0" cap="none" spc="0" normalizeH="0" baseline="0" noProof="0" dirty="0">
              <a:ln>
                <a:noFill/>
              </a:ln>
              <a:solidFill>
                <a:srgbClr val="434343"/>
              </a:solidFill>
              <a:effectLst/>
              <a:uLnTx/>
              <a:uFillTx/>
              <a:latin typeface="Staatliches"/>
              <a:ea typeface="+mn-ea"/>
              <a:cs typeface="+mn-cs"/>
              <a:sym typeface="Staatliches"/>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600" b="0" i="0" u="none" strike="noStrike" kern="0" cap="none" spc="0" normalizeH="0" baseline="0" noProof="0" dirty="0">
                <a:ln>
                  <a:noFill/>
                </a:ln>
                <a:solidFill>
                  <a:srgbClr val="434343"/>
                </a:solidFill>
                <a:effectLst/>
                <a:uLnTx/>
                <a:uFillTx/>
                <a:latin typeface="Staatliches"/>
                <a:ea typeface="+mn-ea"/>
                <a:cs typeface="+mn-cs"/>
                <a:sym typeface="Staatliches"/>
              </a:rPr>
              <a:t> </a:t>
            </a:r>
            <a:endParaRPr kumimoji="0" lang="en-US" sz="1400" b="0" i="0" u="none" strike="noStrike" kern="0" cap="none" spc="0" normalizeH="0" baseline="0" noProof="0" dirty="0">
              <a:ln>
                <a:noFill/>
              </a:ln>
              <a:solidFill>
                <a:srgbClr val="434343"/>
              </a:solidFill>
              <a:effectLst/>
              <a:uLnTx/>
              <a:uFillTx/>
              <a:latin typeface="Arial"/>
              <a:ea typeface="+mn-ea"/>
              <a:cs typeface="+mn-cs"/>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026" name="Picture 1">
            <a:extLst>
              <a:ext uri="{FF2B5EF4-FFF2-40B4-BE49-F238E27FC236}">
                <a16:creationId xmlns:a16="http://schemas.microsoft.com/office/drawing/2014/main" id="{F14DB45F-CD0D-4E52-B132-B71C719060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72"/>
          <a:stretch/>
        </p:blipFill>
        <p:spPr bwMode="auto">
          <a:xfrm>
            <a:off x="53163" y="0"/>
            <a:ext cx="9037674" cy="4886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597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8" name="Google Shape;138;p27"/>
          <p:cNvSpPr/>
          <p:nvPr/>
        </p:nvSpPr>
        <p:spPr>
          <a:xfrm flipH="1">
            <a:off x="-376062" y="3856616"/>
            <a:ext cx="752123" cy="12868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flipH="1">
            <a:off x="8384125" y="225473"/>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a:extLst>
              <a:ext uri="{FF2B5EF4-FFF2-40B4-BE49-F238E27FC236}">
                <a16:creationId xmlns:a16="http://schemas.microsoft.com/office/drawing/2014/main" id="{11725224-FB3C-4E7C-8FE0-2C28A186A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275" y="171806"/>
            <a:ext cx="8723449" cy="4697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3712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8" name="Google Shape;138;p27"/>
          <p:cNvSpPr/>
          <p:nvPr/>
        </p:nvSpPr>
        <p:spPr>
          <a:xfrm flipH="1">
            <a:off x="-376062" y="3856616"/>
            <a:ext cx="752123" cy="12868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flipH="1">
            <a:off x="8384125" y="225473"/>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1FDC82C7-73B9-4B5B-AEC1-8539E2DEE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628" y="261550"/>
            <a:ext cx="8580743" cy="46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4055766"/>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TotalTime>
  <Words>159</Words>
  <Application>Microsoft Office PowerPoint</Application>
  <PresentationFormat>On-screen Show (16:9)</PresentationFormat>
  <Paragraphs>75</Paragraphs>
  <Slides>26</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Catamaran Thin</vt:lpstr>
      <vt:lpstr>Unica One</vt:lpstr>
      <vt:lpstr>Calibri</vt:lpstr>
      <vt:lpstr>Sylfaen</vt:lpstr>
      <vt:lpstr>Livvic Light</vt:lpstr>
      <vt:lpstr>Arial</vt:lpstr>
      <vt:lpstr>Roboto</vt:lpstr>
      <vt:lpstr>Staatliches</vt:lpstr>
      <vt:lpstr>Wingdings</vt:lpstr>
      <vt:lpstr>Livvic</vt:lpstr>
      <vt:lpstr>Fira Sans Extra Condensed Medium</vt:lpstr>
      <vt:lpstr>Engineering Project Proposal by Slidesgo</vt:lpstr>
      <vt:lpstr>სპორტის მენეჯმენტი - სამბოს ფედერაცია</vt:lpstr>
      <vt:lpstr>სარჩევი</vt:lpstr>
      <vt:lpstr>PowerPoint Presentation</vt:lpstr>
      <vt:lpstr>PowerPoint Presentation</vt:lpstr>
      <vt:lpstr>ამოცანები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პროექტის შეფასების კრიტერიუმები</vt:lpstr>
      <vt:lpstr>PowerPoint Presentation</vt:lpstr>
      <vt:lpstr>მადლობა ყურადღებისთვის!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PROJECT PROPOSAL</dc:title>
  <dc:creator>User</dc:creator>
  <cp:lastModifiedBy>ta ta</cp:lastModifiedBy>
  <cp:revision>99</cp:revision>
  <dcterms:modified xsi:type="dcterms:W3CDTF">2022-07-11T19:23:53Z</dcterms:modified>
</cp:coreProperties>
</file>